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6"/>
  </p:notesMasterIdLst>
  <p:sldIdLst>
    <p:sldId id="909" r:id="rId5"/>
    <p:sldId id="450" r:id="rId6"/>
    <p:sldId id="928" r:id="rId7"/>
    <p:sldId id="470" r:id="rId8"/>
    <p:sldId id="262" r:id="rId9"/>
    <p:sldId id="929" r:id="rId10"/>
    <p:sldId id="933" r:id="rId11"/>
    <p:sldId id="930" r:id="rId12"/>
    <p:sldId id="931" r:id="rId13"/>
    <p:sldId id="932" r:id="rId14"/>
    <p:sldId id="927" r:id="rId1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FF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66" y="9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ætrang, Øystein" userId="4afc82d3-4a6c-4527-ab89-1d6a9bf945ca" providerId="ADAL" clId="{46E85FC2-8173-4F75-A991-F717874BA75E}"/>
    <pc:docChg chg="custSel addSld modSld">
      <pc:chgData name="Sætrang, Øystein" userId="4afc82d3-4a6c-4527-ab89-1d6a9bf945ca" providerId="ADAL" clId="{46E85FC2-8173-4F75-A991-F717874BA75E}" dt="2021-10-27T11:22:17.655" v="464"/>
      <pc:docMkLst>
        <pc:docMk/>
      </pc:docMkLst>
      <pc:sldChg chg="addSp modSp">
        <pc:chgData name="Sætrang, Øystein" userId="4afc82d3-4a6c-4527-ab89-1d6a9bf945ca" providerId="ADAL" clId="{46E85FC2-8173-4F75-A991-F717874BA75E}" dt="2021-10-27T11:10:17.895" v="11" actId="164"/>
        <pc:sldMkLst>
          <pc:docMk/>
          <pc:sldMk cId="4251013166" sldId="928"/>
        </pc:sldMkLst>
        <pc:spChg chg="add mod">
          <ac:chgData name="Sætrang, Øystein" userId="4afc82d3-4a6c-4527-ab89-1d6a9bf945ca" providerId="ADAL" clId="{46E85FC2-8173-4F75-A991-F717874BA75E}" dt="2021-10-27T11:10:17.895" v="11" actId="164"/>
          <ac:spMkLst>
            <pc:docMk/>
            <pc:sldMk cId="4251013166" sldId="928"/>
            <ac:spMk id="4" creationId="{D086DECB-A5FA-44DF-A24B-388802BA80D9}"/>
          </ac:spMkLst>
        </pc:spChg>
        <pc:grpChg chg="add mod">
          <ac:chgData name="Sætrang, Øystein" userId="4afc82d3-4a6c-4527-ab89-1d6a9bf945ca" providerId="ADAL" clId="{46E85FC2-8173-4F75-A991-F717874BA75E}" dt="2021-10-27T11:10:17.895" v="11" actId="164"/>
          <ac:grpSpMkLst>
            <pc:docMk/>
            <pc:sldMk cId="4251013166" sldId="928"/>
            <ac:grpSpMk id="5" creationId="{54726B78-DDDF-47D6-B7F0-AA34821C9895}"/>
          </ac:grpSpMkLst>
        </pc:grpChg>
        <pc:picChg chg="mod">
          <ac:chgData name="Sætrang, Øystein" userId="4afc82d3-4a6c-4527-ab89-1d6a9bf945ca" providerId="ADAL" clId="{46E85FC2-8173-4F75-A991-F717874BA75E}" dt="2021-10-27T11:10:17.895" v="11" actId="164"/>
          <ac:picMkLst>
            <pc:docMk/>
            <pc:sldMk cId="4251013166" sldId="928"/>
            <ac:picMk id="1026" creationId="{BAFA96AE-6EE3-4B11-A99E-F92732232073}"/>
          </ac:picMkLst>
        </pc:picChg>
      </pc:sldChg>
      <pc:sldChg chg="addSp delSp modSp delAnim">
        <pc:chgData name="Sætrang, Øystein" userId="4afc82d3-4a6c-4527-ab89-1d6a9bf945ca" providerId="ADAL" clId="{46E85FC2-8173-4F75-A991-F717874BA75E}" dt="2021-10-27T08:50:40.291" v="7"/>
        <pc:sldMkLst>
          <pc:docMk/>
          <pc:sldMk cId="3963150499" sldId="929"/>
        </pc:sldMkLst>
        <pc:picChg chg="del mod">
          <ac:chgData name="Sætrang, Øystein" userId="4afc82d3-4a6c-4527-ab89-1d6a9bf945ca" providerId="ADAL" clId="{46E85FC2-8173-4F75-A991-F717874BA75E}" dt="2021-10-27T08:49:47.893" v="1" actId="478"/>
          <ac:picMkLst>
            <pc:docMk/>
            <pc:sldMk cId="3963150499" sldId="929"/>
            <ac:picMk id="5" creationId="{7D31AE0A-D222-4219-9960-59F5C18130A6}"/>
          </ac:picMkLst>
        </pc:picChg>
        <pc:picChg chg="add mod">
          <ac:chgData name="Sætrang, Øystein" userId="4afc82d3-4a6c-4527-ab89-1d6a9bf945ca" providerId="ADAL" clId="{46E85FC2-8173-4F75-A991-F717874BA75E}" dt="2021-10-27T08:50:40.291" v="7"/>
          <ac:picMkLst>
            <pc:docMk/>
            <pc:sldMk cId="3963150499" sldId="929"/>
            <ac:picMk id="6" creationId="{C74D0F8F-79FD-4B83-A583-8FF46EA58694}"/>
          </ac:picMkLst>
        </pc:picChg>
      </pc:sldChg>
      <pc:sldChg chg="addSp modSp add modAnim">
        <pc:chgData name="Sætrang, Øystein" userId="4afc82d3-4a6c-4527-ab89-1d6a9bf945ca" providerId="ADAL" clId="{46E85FC2-8173-4F75-A991-F717874BA75E}" dt="2021-10-27T11:22:17.655" v="464"/>
        <pc:sldMkLst>
          <pc:docMk/>
          <pc:sldMk cId="327202911" sldId="933"/>
        </pc:sldMkLst>
        <pc:spChg chg="mod">
          <ac:chgData name="Sætrang, Øystein" userId="4afc82d3-4a6c-4527-ab89-1d6a9bf945ca" providerId="ADAL" clId="{46E85FC2-8173-4F75-A991-F717874BA75E}" dt="2021-10-27T11:13:23.445" v="42" actId="20577"/>
          <ac:spMkLst>
            <pc:docMk/>
            <pc:sldMk cId="327202911" sldId="933"/>
            <ac:spMk id="2" creationId="{7AB7EF8B-40EC-48E6-B540-EE7DFFDB9447}"/>
          </ac:spMkLst>
        </pc:spChg>
        <pc:spChg chg="mod">
          <ac:chgData name="Sætrang, Øystein" userId="4afc82d3-4a6c-4527-ab89-1d6a9bf945ca" providerId="ADAL" clId="{46E85FC2-8173-4F75-A991-F717874BA75E}" dt="2021-10-27T11:20:54.252" v="410" actId="20577"/>
          <ac:spMkLst>
            <pc:docMk/>
            <pc:sldMk cId="327202911" sldId="933"/>
            <ac:spMk id="3" creationId="{33CD8031-6D89-462F-A1C2-FA0FDD8D0CBE}"/>
          </ac:spMkLst>
        </pc:spChg>
        <pc:spChg chg="add mod">
          <ac:chgData name="Sætrang, Øystein" userId="4afc82d3-4a6c-4527-ab89-1d6a9bf945ca" providerId="ADAL" clId="{46E85FC2-8173-4F75-A991-F717874BA75E}" dt="2021-10-27T11:22:12.395" v="463" actId="1076"/>
          <ac:spMkLst>
            <pc:docMk/>
            <pc:sldMk cId="327202911" sldId="933"/>
            <ac:spMk id="4" creationId="{066945F3-7A73-4A67-BD94-962F0DA35020}"/>
          </ac:spMkLst>
        </pc:spChg>
      </pc:sldChg>
    </pc:docChg>
  </pc:docChgLst>
  <pc:docChgLst>
    <pc:chgData name="Sætrang, Øystein" userId="4afc82d3-4a6c-4527-ab89-1d6a9bf945ca" providerId="ADAL" clId="{FFDAF841-CF99-4882-8DDD-DC8F8F35C866}"/>
    <pc:docChg chg="undo custSel addSld delSld modSld">
      <pc:chgData name="Sætrang, Øystein" userId="4afc82d3-4a6c-4527-ab89-1d6a9bf945ca" providerId="ADAL" clId="{FFDAF841-CF99-4882-8DDD-DC8F8F35C866}" dt="2021-10-27T08:00:52.767" v="793" actId="688"/>
      <pc:docMkLst>
        <pc:docMk/>
      </pc:docMkLst>
      <pc:sldChg chg="modSp">
        <pc:chgData name="Sætrang, Øystein" userId="4afc82d3-4a6c-4527-ab89-1d6a9bf945ca" providerId="ADAL" clId="{FFDAF841-CF99-4882-8DDD-DC8F8F35C866}" dt="2021-10-26T13:32:15.453" v="320" actId="1076"/>
        <pc:sldMkLst>
          <pc:docMk/>
          <pc:sldMk cId="1413806907" sldId="262"/>
        </pc:sldMkLst>
        <pc:spChg chg="mod">
          <ac:chgData name="Sætrang, Øystein" userId="4afc82d3-4a6c-4527-ab89-1d6a9bf945ca" providerId="ADAL" clId="{FFDAF841-CF99-4882-8DDD-DC8F8F35C866}" dt="2021-10-26T13:32:04.883" v="318" actId="20577"/>
          <ac:spMkLst>
            <pc:docMk/>
            <pc:sldMk cId="1413806907" sldId="262"/>
            <ac:spMk id="3" creationId="{60EEA25E-1DE3-44DC-9EDD-F6AC54F721D6}"/>
          </ac:spMkLst>
        </pc:spChg>
        <pc:spChg chg="mod">
          <ac:chgData name="Sætrang, Øystein" userId="4afc82d3-4a6c-4527-ab89-1d6a9bf945ca" providerId="ADAL" clId="{FFDAF841-CF99-4882-8DDD-DC8F8F35C866}" dt="2021-10-26T13:32:15.453" v="320" actId="1076"/>
          <ac:spMkLst>
            <pc:docMk/>
            <pc:sldMk cId="1413806907" sldId="262"/>
            <ac:spMk id="4" creationId="{7A70A6D3-B998-436A-A87F-DF9746454ED4}"/>
          </ac:spMkLst>
        </pc:spChg>
      </pc:sldChg>
      <pc:sldChg chg="del">
        <pc:chgData name="Sætrang, Øystein" userId="4afc82d3-4a6c-4527-ab89-1d6a9bf945ca" providerId="ADAL" clId="{FFDAF841-CF99-4882-8DDD-DC8F8F35C866}" dt="2021-10-26T13:30:42.953" v="296" actId="2696"/>
        <pc:sldMkLst>
          <pc:docMk/>
          <pc:sldMk cId="2266938898" sldId="278"/>
        </pc:sldMkLst>
      </pc:sldChg>
      <pc:sldChg chg="del">
        <pc:chgData name="Sætrang, Øystein" userId="4afc82d3-4a6c-4527-ab89-1d6a9bf945ca" providerId="ADAL" clId="{FFDAF841-CF99-4882-8DDD-DC8F8F35C866}" dt="2021-10-26T13:31:07.584" v="297" actId="2696"/>
        <pc:sldMkLst>
          <pc:docMk/>
          <pc:sldMk cId="2082959898" sldId="282"/>
        </pc:sldMkLst>
      </pc:sldChg>
      <pc:sldChg chg="del">
        <pc:chgData name="Sætrang, Øystein" userId="4afc82d3-4a6c-4527-ab89-1d6a9bf945ca" providerId="ADAL" clId="{FFDAF841-CF99-4882-8DDD-DC8F8F35C866}" dt="2021-10-26T13:23:21.398" v="59" actId="2696"/>
        <pc:sldMkLst>
          <pc:docMk/>
          <pc:sldMk cId="160903556" sldId="319"/>
        </pc:sldMkLst>
      </pc:sldChg>
      <pc:sldChg chg="delSp delAnim">
        <pc:chgData name="Sætrang, Øystein" userId="4afc82d3-4a6c-4527-ab89-1d6a9bf945ca" providerId="ADAL" clId="{FFDAF841-CF99-4882-8DDD-DC8F8F35C866}" dt="2021-10-26T13:26:49.713" v="65" actId="478"/>
        <pc:sldMkLst>
          <pc:docMk/>
          <pc:sldMk cId="1840663154" sldId="470"/>
        </pc:sldMkLst>
        <pc:spChg chg="del">
          <ac:chgData name="Sætrang, Øystein" userId="4afc82d3-4a6c-4527-ab89-1d6a9bf945ca" providerId="ADAL" clId="{FFDAF841-CF99-4882-8DDD-DC8F8F35C866}" dt="2021-10-26T13:26:49.713" v="65" actId="478"/>
          <ac:spMkLst>
            <pc:docMk/>
            <pc:sldMk cId="1840663154" sldId="470"/>
            <ac:spMk id="7" creationId="{9EC428DB-D62B-4E01-9D01-205C0700B996}"/>
          </ac:spMkLst>
        </pc:spChg>
      </pc:sldChg>
      <pc:sldChg chg="del">
        <pc:chgData name="Sætrang, Øystein" userId="4afc82d3-4a6c-4527-ab89-1d6a9bf945ca" providerId="ADAL" clId="{FFDAF841-CF99-4882-8DDD-DC8F8F35C866}" dt="2021-10-26T13:30:40.361" v="294" actId="2696"/>
        <pc:sldMkLst>
          <pc:docMk/>
          <pc:sldMk cId="1932683388" sldId="541"/>
        </pc:sldMkLst>
      </pc:sldChg>
      <pc:sldChg chg="del">
        <pc:chgData name="Sætrang, Øystein" userId="4afc82d3-4a6c-4527-ab89-1d6a9bf945ca" providerId="ADAL" clId="{FFDAF841-CF99-4882-8DDD-DC8F8F35C866}" dt="2021-10-26T13:30:41.750" v="295" actId="2696"/>
        <pc:sldMkLst>
          <pc:docMk/>
          <pc:sldMk cId="3830633568" sldId="545"/>
        </pc:sldMkLst>
      </pc:sldChg>
      <pc:sldChg chg="del">
        <pc:chgData name="Sætrang, Øystein" userId="4afc82d3-4a6c-4527-ab89-1d6a9bf945ca" providerId="ADAL" clId="{FFDAF841-CF99-4882-8DDD-DC8F8F35C866}" dt="2021-10-26T13:49:19.043" v="713" actId="2696"/>
        <pc:sldMkLst>
          <pc:docMk/>
          <pc:sldMk cId="4274086194" sldId="554"/>
        </pc:sldMkLst>
      </pc:sldChg>
      <pc:sldChg chg="modSp">
        <pc:chgData name="Sætrang, Øystein" userId="4afc82d3-4a6c-4527-ab89-1d6a9bf945ca" providerId="ADAL" clId="{FFDAF841-CF99-4882-8DDD-DC8F8F35C866}" dt="2021-10-26T13:23:04.079" v="58" actId="20577"/>
        <pc:sldMkLst>
          <pc:docMk/>
          <pc:sldMk cId="3057519079" sldId="909"/>
        </pc:sldMkLst>
        <pc:spChg chg="mod">
          <ac:chgData name="Sætrang, Øystein" userId="4afc82d3-4a6c-4527-ab89-1d6a9bf945ca" providerId="ADAL" clId="{FFDAF841-CF99-4882-8DDD-DC8F8F35C866}" dt="2021-10-26T13:22:54.958" v="53" actId="255"/>
          <ac:spMkLst>
            <pc:docMk/>
            <pc:sldMk cId="3057519079" sldId="909"/>
            <ac:spMk id="2" creationId="{C2CE352B-4D00-4891-9D65-5DC97676CFE4}"/>
          </ac:spMkLst>
        </pc:spChg>
        <pc:spChg chg="mod">
          <ac:chgData name="Sætrang, Øystein" userId="4afc82d3-4a6c-4527-ab89-1d6a9bf945ca" providerId="ADAL" clId="{FFDAF841-CF99-4882-8DDD-DC8F8F35C866}" dt="2021-10-26T13:23:04.079" v="58" actId="20577"/>
          <ac:spMkLst>
            <pc:docMk/>
            <pc:sldMk cId="3057519079" sldId="909"/>
            <ac:spMk id="3" creationId="{93CE682C-F6FF-43C4-A277-6BFCF1DFA3DC}"/>
          </ac:spMkLst>
        </pc:spChg>
      </pc:sldChg>
      <pc:sldChg chg="del">
        <pc:chgData name="Sætrang, Øystein" userId="4afc82d3-4a6c-4527-ab89-1d6a9bf945ca" providerId="ADAL" clId="{FFDAF841-CF99-4882-8DDD-DC8F8F35C866}" dt="2021-10-26T13:26:30.823" v="62" actId="2696"/>
        <pc:sldMkLst>
          <pc:docMk/>
          <pc:sldMk cId="1805485674" sldId="919"/>
        </pc:sldMkLst>
      </pc:sldChg>
      <pc:sldChg chg="del">
        <pc:chgData name="Sætrang, Øystein" userId="4afc82d3-4a6c-4527-ab89-1d6a9bf945ca" providerId="ADAL" clId="{FFDAF841-CF99-4882-8DDD-DC8F8F35C866}" dt="2021-10-26T13:26:39.426" v="64" actId="2696"/>
        <pc:sldMkLst>
          <pc:docMk/>
          <pc:sldMk cId="3802067479" sldId="920"/>
        </pc:sldMkLst>
      </pc:sldChg>
      <pc:sldChg chg="del">
        <pc:chgData name="Sætrang, Øystein" userId="4afc82d3-4a6c-4527-ab89-1d6a9bf945ca" providerId="ADAL" clId="{FFDAF841-CF99-4882-8DDD-DC8F8F35C866}" dt="2021-10-26T13:26:29.563" v="61" actId="2696"/>
        <pc:sldMkLst>
          <pc:docMk/>
          <pc:sldMk cId="869691555" sldId="921"/>
        </pc:sldMkLst>
      </pc:sldChg>
      <pc:sldChg chg="del">
        <pc:chgData name="Sætrang, Øystein" userId="4afc82d3-4a6c-4527-ab89-1d6a9bf945ca" providerId="ADAL" clId="{FFDAF841-CF99-4882-8DDD-DC8F8F35C866}" dt="2021-10-26T13:26:27.729" v="60" actId="2696"/>
        <pc:sldMkLst>
          <pc:docMk/>
          <pc:sldMk cId="2050894802" sldId="922"/>
        </pc:sldMkLst>
      </pc:sldChg>
      <pc:sldChg chg="del">
        <pc:chgData name="Sætrang, Øystein" userId="4afc82d3-4a6c-4527-ab89-1d6a9bf945ca" providerId="ADAL" clId="{FFDAF841-CF99-4882-8DDD-DC8F8F35C866}" dt="2021-10-26T13:26:37.630" v="63" actId="2696"/>
        <pc:sldMkLst>
          <pc:docMk/>
          <pc:sldMk cId="251520310" sldId="923"/>
        </pc:sldMkLst>
      </pc:sldChg>
      <pc:sldChg chg="del">
        <pc:chgData name="Sætrang, Øystein" userId="4afc82d3-4a6c-4527-ab89-1d6a9bf945ca" providerId="ADAL" clId="{FFDAF841-CF99-4882-8DDD-DC8F8F35C866}" dt="2021-10-26T13:49:17.200" v="712" actId="2696"/>
        <pc:sldMkLst>
          <pc:docMk/>
          <pc:sldMk cId="2864892535" sldId="924"/>
        </pc:sldMkLst>
      </pc:sldChg>
      <pc:sldChg chg="delSp del delAnim">
        <pc:chgData name="Sætrang, Øystein" userId="4afc82d3-4a6c-4527-ab89-1d6a9bf945ca" providerId="ADAL" clId="{FFDAF841-CF99-4882-8DDD-DC8F8F35C866}" dt="2021-10-26T13:49:22.775" v="715" actId="2696"/>
        <pc:sldMkLst>
          <pc:docMk/>
          <pc:sldMk cId="4274292395" sldId="925"/>
        </pc:sldMkLst>
        <pc:picChg chg="del">
          <ac:chgData name="Sætrang, Øystein" userId="4afc82d3-4a6c-4527-ab89-1d6a9bf945ca" providerId="ADAL" clId="{FFDAF841-CF99-4882-8DDD-DC8F8F35C866}" dt="2021-10-26T13:45:43.438" v="672" actId="478"/>
          <ac:picMkLst>
            <pc:docMk/>
            <pc:sldMk cId="4274292395" sldId="925"/>
            <ac:picMk id="2" creationId="{F8518895-689C-4551-B66C-47D20205DDAF}"/>
          </ac:picMkLst>
        </pc:picChg>
      </pc:sldChg>
      <pc:sldChg chg="del">
        <pc:chgData name="Sætrang, Øystein" userId="4afc82d3-4a6c-4527-ab89-1d6a9bf945ca" providerId="ADAL" clId="{FFDAF841-CF99-4882-8DDD-DC8F8F35C866}" dt="2021-10-26T13:49:27.175" v="716" actId="2696"/>
        <pc:sldMkLst>
          <pc:docMk/>
          <pc:sldMk cId="3729259790" sldId="926"/>
        </pc:sldMkLst>
      </pc:sldChg>
      <pc:sldChg chg="addSp modSp add">
        <pc:chgData name="Sætrang, Øystein" userId="4afc82d3-4a6c-4527-ab89-1d6a9bf945ca" providerId="ADAL" clId="{FFDAF841-CF99-4882-8DDD-DC8F8F35C866}" dt="2021-10-26T13:30:13.216" v="292" actId="20577"/>
        <pc:sldMkLst>
          <pc:docMk/>
          <pc:sldMk cId="4251013166" sldId="928"/>
        </pc:sldMkLst>
        <pc:spChg chg="mod">
          <ac:chgData name="Sætrang, Øystein" userId="4afc82d3-4a6c-4527-ab89-1d6a9bf945ca" providerId="ADAL" clId="{FFDAF841-CF99-4882-8DDD-DC8F8F35C866}" dt="2021-10-26T13:27:07.998" v="89" actId="20577"/>
          <ac:spMkLst>
            <pc:docMk/>
            <pc:sldMk cId="4251013166" sldId="928"/>
            <ac:spMk id="2" creationId="{A02A3386-897D-4650-9135-FF0D6C6786C9}"/>
          </ac:spMkLst>
        </pc:spChg>
        <pc:spChg chg="mod">
          <ac:chgData name="Sætrang, Øystein" userId="4afc82d3-4a6c-4527-ab89-1d6a9bf945ca" providerId="ADAL" clId="{FFDAF841-CF99-4882-8DDD-DC8F8F35C866}" dt="2021-10-26T13:30:13.216" v="292" actId="20577"/>
          <ac:spMkLst>
            <pc:docMk/>
            <pc:sldMk cId="4251013166" sldId="928"/>
            <ac:spMk id="3" creationId="{34C7E604-6383-4CCC-89B0-B9123E6291CE}"/>
          </ac:spMkLst>
        </pc:spChg>
        <pc:picChg chg="add mod">
          <ac:chgData name="Sætrang, Øystein" userId="4afc82d3-4a6c-4527-ab89-1d6a9bf945ca" providerId="ADAL" clId="{FFDAF841-CF99-4882-8DDD-DC8F8F35C866}" dt="2021-10-26T13:29:40.411" v="249" actId="167"/>
          <ac:picMkLst>
            <pc:docMk/>
            <pc:sldMk cId="4251013166" sldId="928"/>
            <ac:picMk id="1026" creationId="{BAFA96AE-6EE3-4B11-A99E-F92732232073}"/>
          </ac:picMkLst>
        </pc:picChg>
      </pc:sldChg>
      <pc:sldChg chg="addSp modSp add modAnim">
        <pc:chgData name="Sætrang, Øystein" userId="4afc82d3-4a6c-4527-ab89-1d6a9bf945ca" providerId="ADAL" clId="{FFDAF841-CF99-4882-8DDD-DC8F8F35C866}" dt="2021-10-26T13:51:15.467" v="732" actId="6549"/>
        <pc:sldMkLst>
          <pc:docMk/>
          <pc:sldMk cId="3963150499" sldId="929"/>
        </pc:sldMkLst>
        <pc:spChg chg="mod">
          <ac:chgData name="Sætrang, Øystein" userId="4afc82d3-4a6c-4527-ab89-1d6a9bf945ca" providerId="ADAL" clId="{FFDAF841-CF99-4882-8DDD-DC8F8F35C866}" dt="2021-10-26T13:38:55.911" v="432" actId="20577"/>
          <ac:spMkLst>
            <pc:docMk/>
            <pc:sldMk cId="3963150499" sldId="929"/>
            <ac:spMk id="2" creationId="{50E85DC1-7EEF-4510-8AE0-FCC4C485EE7A}"/>
          </ac:spMkLst>
        </pc:spChg>
        <pc:spChg chg="mod">
          <ac:chgData name="Sætrang, Øystein" userId="4afc82d3-4a6c-4527-ab89-1d6a9bf945ca" providerId="ADAL" clId="{FFDAF841-CF99-4882-8DDD-DC8F8F35C866}" dt="2021-10-26T13:51:15.467" v="732" actId="6549"/>
          <ac:spMkLst>
            <pc:docMk/>
            <pc:sldMk cId="3963150499" sldId="929"/>
            <ac:spMk id="3" creationId="{B8950B3A-6E83-43C0-A97E-DDD95C84C33A}"/>
          </ac:spMkLst>
        </pc:spChg>
        <pc:graphicFrameChg chg="add mod">
          <ac:chgData name="Sætrang, Øystein" userId="4afc82d3-4a6c-4527-ab89-1d6a9bf945ca" providerId="ADAL" clId="{FFDAF841-CF99-4882-8DDD-DC8F8F35C866}" dt="2021-10-26T13:38:12.681" v="419" actId="1076"/>
          <ac:graphicFrameMkLst>
            <pc:docMk/>
            <pc:sldMk cId="3963150499" sldId="929"/>
            <ac:graphicFrameMk id="4" creationId="{51FEEBA3-3185-4741-A999-CBD2085413A3}"/>
          </ac:graphicFrameMkLst>
        </pc:graphicFrameChg>
        <pc:picChg chg="add mod">
          <ac:chgData name="Sætrang, Øystein" userId="4afc82d3-4a6c-4527-ab89-1d6a9bf945ca" providerId="ADAL" clId="{FFDAF841-CF99-4882-8DDD-DC8F8F35C866}" dt="2021-10-26T13:50:48.082" v="721" actId="1076"/>
          <ac:picMkLst>
            <pc:docMk/>
            <pc:sldMk cId="3963150499" sldId="929"/>
            <ac:picMk id="5" creationId="{7D31AE0A-D222-4219-9960-59F5C18130A6}"/>
          </ac:picMkLst>
        </pc:picChg>
      </pc:sldChg>
      <pc:sldChg chg="addSp modSp add">
        <pc:chgData name="Sætrang, Øystein" userId="4afc82d3-4a6c-4527-ab89-1d6a9bf945ca" providerId="ADAL" clId="{FFDAF841-CF99-4882-8DDD-DC8F8F35C866}" dt="2021-10-26T13:48:07.562" v="710" actId="1076"/>
        <pc:sldMkLst>
          <pc:docMk/>
          <pc:sldMk cId="1611135412" sldId="930"/>
        </pc:sldMkLst>
        <pc:spChg chg="mod">
          <ac:chgData name="Sætrang, Øystein" userId="4afc82d3-4a6c-4527-ab89-1d6a9bf945ca" providerId="ADAL" clId="{FFDAF841-CF99-4882-8DDD-DC8F8F35C866}" dt="2021-10-26T13:45:32.603" v="671" actId="20577"/>
          <ac:spMkLst>
            <pc:docMk/>
            <pc:sldMk cId="1611135412" sldId="930"/>
            <ac:spMk id="2" creationId="{7C791514-5113-482B-9039-850BBDB40CA5}"/>
          </ac:spMkLst>
        </pc:spChg>
        <pc:spChg chg="mod">
          <ac:chgData name="Sætrang, Øystein" userId="4afc82d3-4a6c-4527-ab89-1d6a9bf945ca" providerId="ADAL" clId="{FFDAF841-CF99-4882-8DDD-DC8F8F35C866}" dt="2021-10-26T13:45:19.358" v="663" actId="20578"/>
          <ac:spMkLst>
            <pc:docMk/>
            <pc:sldMk cId="1611135412" sldId="930"/>
            <ac:spMk id="3" creationId="{3870EF9B-AED5-4DC8-BDD9-3D6C2BFAE5CA}"/>
          </ac:spMkLst>
        </pc:spChg>
        <pc:picChg chg="add mod">
          <ac:chgData name="Sætrang, Øystein" userId="4afc82d3-4a6c-4527-ab89-1d6a9bf945ca" providerId="ADAL" clId="{FFDAF841-CF99-4882-8DDD-DC8F8F35C866}" dt="2021-10-26T13:48:07.562" v="710" actId="1076"/>
          <ac:picMkLst>
            <pc:docMk/>
            <pc:sldMk cId="1611135412" sldId="930"/>
            <ac:picMk id="4" creationId="{4D864D35-B503-4BFF-9B16-27FA88A90902}"/>
          </ac:picMkLst>
        </pc:picChg>
      </pc:sldChg>
      <pc:sldChg chg="addSp modSp add">
        <pc:chgData name="Sætrang, Øystein" userId="4afc82d3-4a6c-4527-ab89-1d6a9bf945ca" providerId="ADAL" clId="{FFDAF841-CF99-4882-8DDD-DC8F8F35C866}" dt="2021-10-26T13:46:40.987" v="704" actId="1440"/>
        <pc:sldMkLst>
          <pc:docMk/>
          <pc:sldMk cId="3231882997" sldId="931"/>
        </pc:sldMkLst>
        <pc:spChg chg="mod">
          <ac:chgData name="Sætrang, Øystein" userId="4afc82d3-4a6c-4527-ab89-1d6a9bf945ca" providerId="ADAL" clId="{FFDAF841-CF99-4882-8DDD-DC8F8F35C866}" dt="2021-10-26T13:46:28.443" v="698" actId="20577"/>
          <ac:spMkLst>
            <pc:docMk/>
            <pc:sldMk cId="3231882997" sldId="931"/>
            <ac:spMk id="2" creationId="{17FAB204-432C-4D76-B09A-071952A736A9}"/>
          </ac:spMkLst>
        </pc:spChg>
        <pc:picChg chg="add mod">
          <ac:chgData name="Sætrang, Øystein" userId="4afc82d3-4a6c-4527-ab89-1d6a9bf945ca" providerId="ADAL" clId="{FFDAF841-CF99-4882-8DDD-DC8F8F35C866}" dt="2021-10-26T13:46:40.987" v="704" actId="1440"/>
          <ac:picMkLst>
            <pc:docMk/>
            <pc:sldMk cId="3231882997" sldId="931"/>
            <ac:picMk id="4" creationId="{2B51021B-EF23-4C2A-A037-DFB39265838D}"/>
          </ac:picMkLst>
        </pc:picChg>
      </pc:sldChg>
      <pc:sldChg chg="addSp delSp modSp add">
        <pc:chgData name="Sætrang, Øystein" userId="4afc82d3-4a6c-4527-ab89-1d6a9bf945ca" providerId="ADAL" clId="{FFDAF841-CF99-4882-8DDD-DC8F8F35C866}" dt="2021-10-27T08:00:52.767" v="793" actId="688"/>
        <pc:sldMkLst>
          <pc:docMk/>
          <pc:sldMk cId="3333151596" sldId="932"/>
        </pc:sldMkLst>
        <pc:spChg chg="del mod">
          <ac:chgData name="Sætrang, Øystein" userId="4afc82d3-4a6c-4527-ab89-1d6a9bf945ca" providerId="ADAL" clId="{FFDAF841-CF99-4882-8DDD-DC8F8F35C866}" dt="2021-10-27T07:59:09.301" v="770" actId="478"/>
          <ac:spMkLst>
            <pc:docMk/>
            <pc:sldMk cId="3333151596" sldId="932"/>
            <ac:spMk id="2" creationId="{6C90A087-481F-49FE-B32E-CC574887D3A5}"/>
          </ac:spMkLst>
        </pc:spChg>
        <pc:spChg chg="mod">
          <ac:chgData name="Sætrang, Øystein" userId="4afc82d3-4a6c-4527-ab89-1d6a9bf945ca" providerId="ADAL" clId="{FFDAF841-CF99-4882-8DDD-DC8F8F35C866}" dt="2021-10-27T08:00:27.059" v="784" actId="20577"/>
          <ac:spMkLst>
            <pc:docMk/>
            <pc:sldMk cId="3333151596" sldId="932"/>
            <ac:spMk id="3" creationId="{246E62DA-08DA-4549-8495-A35B77F78915}"/>
          </ac:spMkLst>
        </pc:spChg>
        <pc:spChg chg="add del mod">
          <ac:chgData name="Sætrang, Øystein" userId="4afc82d3-4a6c-4527-ab89-1d6a9bf945ca" providerId="ADAL" clId="{FFDAF841-CF99-4882-8DDD-DC8F8F35C866}" dt="2021-10-27T08:00:13.233" v="780" actId="478"/>
          <ac:spMkLst>
            <pc:docMk/>
            <pc:sldMk cId="3333151596" sldId="932"/>
            <ac:spMk id="5" creationId="{DE1FE48D-FEE5-4235-9EFB-133F7C0FD976}"/>
          </ac:spMkLst>
        </pc:spChg>
        <pc:spChg chg="add mod">
          <ac:chgData name="Sætrang, Øystein" userId="4afc82d3-4a6c-4527-ab89-1d6a9bf945ca" providerId="ADAL" clId="{FFDAF841-CF99-4882-8DDD-DC8F8F35C866}" dt="2021-10-27T08:00:52.767" v="793" actId="688"/>
          <ac:spMkLst>
            <pc:docMk/>
            <pc:sldMk cId="3333151596" sldId="932"/>
            <ac:spMk id="6" creationId="{070C348E-AE3C-4078-8554-4F8D46108B92}"/>
          </ac:spMkLst>
        </pc:spChg>
      </pc:sldChg>
      <pc:sldMasterChg chg="delSldLayout">
        <pc:chgData name="Sætrang, Øystein" userId="4afc82d3-4a6c-4527-ab89-1d6a9bf945ca" providerId="ADAL" clId="{FFDAF841-CF99-4882-8DDD-DC8F8F35C866}" dt="2021-10-26T13:49:27.176" v="717" actId="2696"/>
        <pc:sldMasterMkLst>
          <pc:docMk/>
          <pc:sldMasterMk cId="3747320677" sldId="2147483648"/>
        </pc:sldMasterMkLst>
        <pc:sldLayoutChg chg="del">
          <pc:chgData name="Sætrang, Øystein" userId="4afc82d3-4a6c-4527-ab89-1d6a9bf945ca" providerId="ADAL" clId="{FFDAF841-CF99-4882-8DDD-DC8F8F35C866}" dt="2021-10-26T13:49:27.176" v="717" actId="2696"/>
          <pc:sldLayoutMkLst>
            <pc:docMk/>
            <pc:sldMasterMk cId="3747320677" sldId="2147483648"/>
            <pc:sldLayoutMk cId="2053902218" sldId="2147483674"/>
          </pc:sldLayoutMkLst>
        </pc:sldLayoutChg>
        <pc:sldLayoutChg chg="del">
          <pc:chgData name="Sætrang, Øystein" userId="4afc82d3-4a6c-4527-ab89-1d6a9bf945ca" providerId="ADAL" clId="{FFDAF841-CF99-4882-8DDD-DC8F8F35C866}" dt="2021-10-26T13:49:19.049" v="714" actId="2696"/>
          <pc:sldLayoutMkLst>
            <pc:docMk/>
            <pc:sldMasterMk cId="3747320677" sldId="2147483648"/>
            <pc:sldLayoutMk cId="1592188387" sldId="2147483675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s://innlandet.sharepoint.com/sites/T-Anskaffelser/Delte%20dokumenter/General/Rapporter/2013-01-10%20Utvikling%20antall%20rammeavtale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title>
      <c:tx>
        <c:rich>
          <a:bodyPr/>
          <a:lstStyle/>
          <a:p>
            <a:pPr>
              <a:defRPr/>
            </a:pPr>
            <a:r>
              <a:rPr lang="nb-NO" sz="1400" b="0"/>
              <a:t>Utvikling i antall løpende</a:t>
            </a:r>
            <a:r>
              <a:rPr lang="nb-NO" sz="1400" b="0" baseline="0"/>
              <a:t> avtaler</a:t>
            </a:r>
            <a:endParaRPr lang="nb-NO" sz="1400" b="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cat>
            <c:strRef>
              <c:f>'Ark1'!$B$11:$O$11</c:f>
              <c:strCache>
                <c:ptCount val="1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2021 - 1. tertial</c:v>
                </c:pt>
                <c:pt idx="13">
                  <c:v>2021 - 2. tertial</c:v>
                </c:pt>
              </c:strCache>
            </c:strRef>
          </c:cat>
          <c:val>
            <c:numRef>
              <c:f>'Ark1'!$B$12:$O$12</c:f>
              <c:numCache>
                <c:formatCode>General</c:formatCode>
                <c:ptCount val="14"/>
                <c:pt idx="0">
                  <c:v>100</c:v>
                </c:pt>
                <c:pt idx="1">
                  <c:v>117</c:v>
                </c:pt>
                <c:pt idx="2">
                  <c:v>131</c:v>
                </c:pt>
                <c:pt idx="3">
                  <c:v>149</c:v>
                </c:pt>
                <c:pt idx="4">
                  <c:v>157</c:v>
                </c:pt>
                <c:pt idx="5">
                  <c:v>174</c:v>
                </c:pt>
                <c:pt idx="6">
                  <c:v>194</c:v>
                </c:pt>
                <c:pt idx="7">
                  <c:v>212</c:v>
                </c:pt>
                <c:pt idx="8">
                  <c:v>199</c:v>
                </c:pt>
                <c:pt idx="9">
                  <c:v>198</c:v>
                </c:pt>
                <c:pt idx="10">
                  <c:v>195</c:v>
                </c:pt>
                <c:pt idx="11">
                  <c:v>217</c:v>
                </c:pt>
                <c:pt idx="12">
                  <c:v>237</c:v>
                </c:pt>
                <c:pt idx="13">
                  <c:v>344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2583-4622-9022-B89484AD91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0554624"/>
        <c:axId val="120556160"/>
      </c:lineChart>
      <c:catAx>
        <c:axId val="120554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0556160"/>
        <c:crosses val="autoZero"/>
        <c:auto val="1"/>
        <c:lblAlgn val="ctr"/>
        <c:lblOffset val="100"/>
        <c:noMultiLvlLbl val="0"/>
      </c:catAx>
      <c:valAx>
        <c:axId val="120556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05546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CD9A1-877C-124D-B698-1798FE358ABB}" type="datetimeFigureOut">
              <a:rPr lang="nb-NO" smtClean="0"/>
              <a:t>27.10.2021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27610-D7B9-AE42-B107-DA0E3EF5C8C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3763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27610-D7B9-AE42-B107-DA0E3EF5C8CB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2782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27610-D7B9-AE42-B107-DA0E3EF5C8CB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6801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74876AA0-3881-CE41-817C-BF75E8F1B2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9B2812E1-532D-E241-8E3C-73C86CBC448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00514" y="281775"/>
            <a:ext cx="2047285" cy="834756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BC0FA0ED-0801-5C4A-B424-6ADC6FFE1A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10909"/>
            <a:ext cx="9144000" cy="2199053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7014221-3092-8E4D-A7BE-BDD6FEA9F7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3943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314366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BCFC1752-3AC9-7C47-AFDA-36ED3430697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Bilde 2">
            <a:extLst>
              <a:ext uri="{FF2B5EF4-FFF2-40B4-BE49-F238E27FC236}">
                <a16:creationId xmlns:a16="http://schemas.microsoft.com/office/drawing/2014/main" id="{2B608A84-4715-4F48-B249-2305DA85366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11749" y="1811929"/>
            <a:ext cx="3368502" cy="2808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391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nhold fjelltop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2C59765E-396A-234B-B910-5C418AA3B4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BAA10382-91D6-1F45-B31F-DC26C0E67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9568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CBCA700-E822-8546-BA53-CAD381523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6859"/>
            <a:ext cx="10515600" cy="4118141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FD241DAB-ED64-774C-94BB-F3585F5A8FB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85767" y="5930703"/>
            <a:ext cx="1963274" cy="800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818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AA10382-91D6-1F45-B31F-DC26C0E67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CBCA700-E822-8546-BA53-CAD381523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9044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649180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2 spalter fjelltop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>
            <a:extLst>
              <a:ext uri="{FF2B5EF4-FFF2-40B4-BE49-F238E27FC236}">
                <a16:creationId xmlns:a16="http://schemas.microsoft.com/office/drawing/2014/main" id="{513CDEA7-A6EA-C94B-B60D-C197F160C4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C8542A02-608C-B54D-B632-1777F206E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8562" y="365125"/>
            <a:ext cx="6345238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6853839E-8B30-9841-B4F5-050AFBC098E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008563" y="1787525"/>
            <a:ext cx="6345237" cy="4162425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</p:txBody>
      </p:sp>
      <p:sp>
        <p:nvSpPr>
          <p:cNvPr id="9" name="Plassholder for bilde 8">
            <a:extLst>
              <a:ext uri="{FF2B5EF4-FFF2-40B4-BE49-F238E27FC236}">
                <a16:creationId xmlns:a16="http://schemas.microsoft.com/office/drawing/2014/main" id="{91C49AE3-5B04-3248-AB85-890B9E9B947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38200" y="365124"/>
            <a:ext cx="3952875" cy="5584825"/>
          </a:xfrm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  <p:pic>
        <p:nvPicPr>
          <p:cNvPr id="10" name="Bilde 5">
            <a:extLst>
              <a:ext uri="{FF2B5EF4-FFF2-40B4-BE49-F238E27FC236}">
                <a16:creationId xmlns:a16="http://schemas.microsoft.com/office/drawing/2014/main" id="{82557B13-1942-424C-9152-DA974A07244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85767" y="5930703"/>
            <a:ext cx="1963274" cy="800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71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2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542A02-608C-B54D-B632-1777F206E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8562" y="365125"/>
            <a:ext cx="6345238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6853839E-8B30-9841-B4F5-050AFBC098E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008563" y="1787525"/>
            <a:ext cx="6345237" cy="4162425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</p:txBody>
      </p:sp>
      <p:sp>
        <p:nvSpPr>
          <p:cNvPr id="9" name="Plassholder for bilde 8">
            <a:extLst>
              <a:ext uri="{FF2B5EF4-FFF2-40B4-BE49-F238E27FC236}">
                <a16:creationId xmlns:a16="http://schemas.microsoft.com/office/drawing/2014/main" id="{91C49AE3-5B04-3248-AB85-890B9E9B947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38200" y="365124"/>
            <a:ext cx="3952875" cy="5584825"/>
          </a:xfrm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2872488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2 spalter fjelltopp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>
            <a:extLst>
              <a:ext uri="{FF2B5EF4-FFF2-40B4-BE49-F238E27FC236}">
                <a16:creationId xmlns:a16="http://schemas.microsoft.com/office/drawing/2014/main" id="{D01382D4-24FD-7842-98CA-D1BEB7C3A2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6853839E-8B30-9841-B4F5-050AFBC098E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838200" y="1787525"/>
            <a:ext cx="6345237" cy="4162425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</p:txBody>
      </p:sp>
      <p:sp>
        <p:nvSpPr>
          <p:cNvPr id="9" name="Plassholder for bilde 8">
            <a:extLst>
              <a:ext uri="{FF2B5EF4-FFF2-40B4-BE49-F238E27FC236}">
                <a16:creationId xmlns:a16="http://schemas.microsoft.com/office/drawing/2014/main" id="{91C49AE3-5B04-3248-AB85-890B9E9B947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400925" y="365125"/>
            <a:ext cx="3952875" cy="5584825"/>
          </a:xfrm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7E524534-A397-3B4F-AC32-90F14E1C3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345237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pic>
        <p:nvPicPr>
          <p:cNvPr id="10" name="Bilde 5">
            <a:extLst>
              <a:ext uri="{FF2B5EF4-FFF2-40B4-BE49-F238E27FC236}">
                <a16:creationId xmlns:a16="http://schemas.microsoft.com/office/drawing/2014/main" id="{2069E08F-9177-4F9D-9FB4-55D0D54FA1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85767" y="5930703"/>
            <a:ext cx="1963274" cy="800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53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2 spalt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6853839E-8B30-9841-B4F5-050AFBC098E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838200" y="1787525"/>
            <a:ext cx="6345237" cy="4162425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</p:txBody>
      </p:sp>
      <p:sp>
        <p:nvSpPr>
          <p:cNvPr id="9" name="Plassholder for bilde 8">
            <a:extLst>
              <a:ext uri="{FF2B5EF4-FFF2-40B4-BE49-F238E27FC236}">
                <a16:creationId xmlns:a16="http://schemas.microsoft.com/office/drawing/2014/main" id="{91C49AE3-5B04-3248-AB85-890B9E9B947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400925" y="365125"/>
            <a:ext cx="3952875" cy="5584825"/>
          </a:xfrm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7E524534-A397-3B4F-AC32-90F14E1C3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345237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806015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3 spalter fjelltop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e 15">
            <a:extLst>
              <a:ext uri="{FF2B5EF4-FFF2-40B4-BE49-F238E27FC236}">
                <a16:creationId xmlns:a16="http://schemas.microsoft.com/office/drawing/2014/main" id="{0567592A-407D-D24B-B858-4008800EC6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CBCA700-E822-8546-BA53-CAD381523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944" y="4225492"/>
            <a:ext cx="2893291" cy="1122363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8" name="Plassholder for tekst 17">
            <a:extLst>
              <a:ext uri="{FF2B5EF4-FFF2-40B4-BE49-F238E27FC236}">
                <a16:creationId xmlns:a16="http://schemas.microsoft.com/office/drawing/2014/main" id="{24768D3A-B4C6-4846-93C7-5FD37A32839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48994" y="4239202"/>
            <a:ext cx="2894012" cy="1122362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0" name="Plassholder for tekst 19">
            <a:extLst>
              <a:ext uri="{FF2B5EF4-FFF2-40B4-BE49-F238E27FC236}">
                <a16:creationId xmlns:a16="http://schemas.microsoft.com/office/drawing/2014/main" id="{1C6F9580-4146-5B4D-9F2D-B0FE9E7AD5A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626765" y="4229966"/>
            <a:ext cx="2894013" cy="1122362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5" name="Plassholder for tekst 24">
            <a:extLst>
              <a:ext uri="{FF2B5EF4-FFF2-40B4-BE49-F238E27FC236}">
                <a16:creationId xmlns:a16="http://schemas.microsoft.com/office/drawing/2014/main" id="{3209E090-8181-0247-8175-FD2288F857F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71512" y="3789218"/>
            <a:ext cx="2894012" cy="436563"/>
          </a:xfrm>
        </p:spPr>
        <p:txBody>
          <a:bodyPr>
            <a:no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6" name="Plassholder for tekst 24">
            <a:extLst>
              <a:ext uri="{FF2B5EF4-FFF2-40B4-BE49-F238E27FC236}">
                <a16:creationId xmlns:a16="http://schemas.microsoft.com/office/drawing/2014/main" id="{B3DDC085-2F7A-1941-9FC5-0F891B6971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48994" y="3788929"/>
            <a:ext cx="2894012" cy="436563"/>
          </a:xfrm>
        </p:spPr>
        <p:txBody>
          <a:bodyPr>
            <a:no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7" name="Plassholder for tekst 24">
            <a:extLst>
              <a:ext uri="{FF2B5EF4-FFF2-40B4-BE49-F238E27FC236}">
                <a16:creationId xmlns:a16="http://schemas.microsoft.com/office/drawing/2014/main" id="{D12C300D-76CB-DE4E-AB53-CF4F3A56A6F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626474" y="3788928"/>
            <a:ext cx="2894012" cy="436563"/>
          </a:xfrm>
        </p:spPr>
        <p:txBody>
          <a:bodyPr>
            <a:no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9" name="Plassholder for bilde 28">
            <a:extLst>
              <a:ext uri="{FF2B5EF4-FFF2-40B4-BE49-F238E27FC236}">
                <a16:creationId xmlns:a16="http://schemas.microsoft.com/office/drawing/2014/main" id="{9D901454-00EF-F941-9DEF-C912F468EC1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1223" y="796779"/>
            <a:ext cx="2894012" cy="2962273"/>
          </a:xfrm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  <p:sp>
        <p:nvSpPr>
          <p:cNvPr id="30" name="Plassholder for bilde 28">
            <a:extLst>
              <a:ext uri="{FF2B5EF4-FFF2-40B4-BE49-F238E27FC236}">
                <a16:creationId xmlns:a16="http://schemas.microsoft.com/office/drawing/2014/main" id="{20746FCF-CD86-9E40-8268-311A3B27A9A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648994" y="826655"/>
            <a:ext cx="2894012" cy="2962273"/>
          </a:xfrm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  <p:sp>
        <p:nvSpPr>
          <p:cNvPr id="31" name="Plassholder for bilde 28">
            <a:extLst>
              <a:ext uri="{FF2B5EF4-FFF2-40B4-BE49-F238E27FC236}">
                <a16:creationId xmlns:a16="http://schemas.microsoft.com/office/drawing/2014/main" id="{0BDCBDE5-9EC4-1F42-A694-F170EEB596E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626474" y="822180"/>
            <a:ext cx="2894012" cy="2962273"/>
          </a:xfrm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  <p:pic>
        <p:nvPicPr>
          <p:cNvPr id="13" name="Bilde 5">
            <a:extLst>
              <a:ext uri="{FF2B5EF4-FFF2-40B4-BE49-F238E27FC236}">
                <a16:creationId xmlns:a16="http://schemas.microsoft.com/office/drawing/2014/main" id="{82324C10-B175-4BCF-9E2E-3D5AD501EF7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85767" y="5930703"/>
            <a:ext cx="1963274" cy="800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3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CBCA700-E822-8546-BA53-CAD381523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944" y="4225492"/>
            <a:ext cx="2893291" cy="1122363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8" name="Plassholder for tekst 17">
            <a:extLst>
              <a:ext uri="{FF2B5EF4-FFF2-40B4-BE49-F238E27FC236}">
                <a16:creationId xmlns:a16="http://schemas.microsoft.com/office/drawing/2014/main" id="{24768D3A-B4C6-4846-93C7-5FD37A32839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48994" y="4239202"/>
            <a:ext cx="2894012" cy="1122362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0" name="Plassholder for tekst 19">
            <a:extLst>
              <a:ext uri="{FF2B5EF4-FFF2-40B4-BE49-F238E27FC236}">
                <a16:creationId xmlns:a16="http://schemas.microsoft.com/office/drawing/2014/main" id="{1C6F9580-4146-5B4D-9F2D-B0FE9E7AD5A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626765" y="4229966"/>
            <a:ext cx="2894013" cy="1122362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5" name="Plassholder for tekst 24">
            <a:extLst>
              <a:ext uri="{FF2B5EF4-FFF2-40B4-BE49-F238E27FC236}">
                <a16:creationId xmlns:a16="http://schemas.microsoft.com/office/drawing/2014/main" id="{3209E090-8181-0247-8175-FD2288F857F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71512" y="3789218"/>
            <a:ext cx="2894012" cy="436563"/>
          </a:xfrm>
        </p:spPr>
        <p:txBody>
          <a:bodyPr>
            <a:no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6" name="Plassholder for tekst 24">
            <a:extLst>
              <a:ext uri="{FF2B5EF4-FFF2-40B4-BE49-F238E27FC236}">
                <a16:creationId xmlns:a16="http://schemas.microsoft.com/office/drawing/2014/main" id="{B3DDC085-2F7A-1941-9FC5-0F891B6971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48994" y="3788929"/>
            <a:ext cx="2894012" cy="436563"/>
          </a:xfrm>
        </p:spPr>
        <p:txBody>
          <a:bodyPr>
            <a:no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7" name="Plassholder for tekst 24">
            <a:extLst>
              <a:ext uri="{FF2B5EF4-FFF2-40B4-BE49-F238E27FC236}">
                <a16:creationId xmlns:a16="http://schemas.microsoft.com/office/drawing/2014/main" id="{D12C300D-76CB-DE4E-AB53-CF4F3A56A6F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626474" y="3788928"/>
            <a:ext cx="2894012" cy="436563"/>
          </a:xfrm>
        </p:spPr>
        <p:txBody>
          <a:bodyPr>
            <a:no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9" name="Plassholder for bilde 28">
            <a:extLst>
              <a:ext uri="{FF2B5EF4-FFF2-40B4-BE49-F238E27FC236}">
                <a16:creationId xmlns:a16="http://schemas.microsoft.com/office/drawing/2014/main" id="{9D901454-00EF-F941-9DEF-C912F468EC1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1223" y="796779"/>
            <a:ext cx="2894012" cy="2962273"/>
          </a:xfrm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  <p:sp>
        <p:nvSpPr>
          <p:cNvPr id="30" name="Plassholder for bilde 28">
            <a:extLst>
              <a:ext uri="{FF2B5EF4-FFF2-40B4-BE49-F238E27FC236}">
                <a16:creationId xmlns:a16="http://schemas.microsoft.com/office/drawing/2014/main" id="{20746FCF-CD86-9E40-8268-311A3B27A9A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648994" y="826655"/>
            <a:ext cx="2894012" cy="2962273"/>
          </a:xfrm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  <p:sp>
        <p:nvSpPr>
          <p:cNvPr id="31" name="Plassholder for bilde 28">
            <a:extLst>
              <a:ext uri="{FF2B5EF4-FFF2-40B4-BE49-F238E27FC236}">
                <a16:creationId xmlns:a16="http://schemas.microsoft.com/office/drawing/2014/main" id="{0BDCBDE5-9EC4-1F42-A694-F170EEB596E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626474" y="822180"/>
            <a:ext cx="2894012" cy="2962273"/>
          </a:xfrm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638687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05EE7753-7937-2848-86A7-8DF6CFBED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94CCE55-90BB-6640-8F42-8512B2E6B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b-NO"/>
              <a:t>Rediger tekststiler i malen
Andre nivå
Tredje nivå
Fjerde nivå
Femte nivå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F9DEE729-31B1-9F43-8349-3432ADA37E93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0085767" y="5930703"/>
            <a:ext cx="1963274" cy="800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320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69" r:id="rId3"/>
    <p:sldLayoutId id="2147483667" r:id="rId4"/>
    <p:sldLayoutId id="2147483671" r:id="rId5"/>
    <p:sldLayoutId id="2147483668" r:id="rId6"/>
    <p:sldLayoutId id="2147483672" r:id="rId7"/>
    <p:sldLayoutId id="2147483650" r:id="rId8"/>
    <p:sldLayoutId id="2147483670" r:id="rId9"/>
    <p:sldLayoutId id="2147483661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nnlandetfylke.no/om-fylkeskommunen/organisasjon/innkjop-og-anskaffelse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rcell.com/nb-no/anbud/148201185/innlandet-fylkeskommune-anbud.aspx?tab=tabAgreements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2CE352B-4D00-4891-9D65-5DC97676CF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10909"/>
            <a:ext cx="9144000" cy="3447522"/>
          </a:xfrm>
        </p:spPr>
        <p:txBody>
          <a:bodyPr>
            <a:normAutofit/>
          </a:bodyPr>
          <a:lstStyle/>
          <a:p>
            <a:r>
              <a:rPr lang="nb-NO" sz="4000" dirty="0"/>
              <a:t>Hvilke avtaler kommer i Innlandet fylkeskommune og hvilke behov har vi? </a:t>
            </a:r>
            <a:br>
              <a:rPr lang="nb-NO" sz="4000" dirty="0"/>
            </a:br>
            <a:br>
              <a:rPr lang="nb-NO" dirty="0"/>
            </a:br>
            <a:r>
              <a:rPr lang="nb-NO" sz="3200" dirty="0"/>
              <a:t>Øystein Sætrang, Innkjøpsleder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3CE682C-F6FF-43C4-A277-6BFCF1DFA3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84559"/>
            <a:ext cx="9144000" cy="923277"/>
          </a:xfrm>
        </p:spPr>
        <p:txBody>
          <a:bodyPr>
            <a:normAutofit/>
          </a:bodyPr>
          <a:lstStyle/>
          <a:p>
            <a:r>
              <a:rPr lang="nb-NO" dirty="0"/>
              <a:t>28.10.2021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57519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46E62DA-08DA-4549-8495-A35B77F78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7067"/>
            <a:ext cx="10515600" cy="6255807"/>
          </a:xfrm>
        </p:spPr>
        <p:txBody>
          <a:bodyPr numCol="3">
            <a:normAutofit fontScale="40000" lnSpcReduction="20000"/>
          </a:bodyPr>
          <a:lstStyle/>
          <a:p>
            <a:r>
              <a:rPr lang="nb-NO" dirty="0"/>
              <a:t>Arkeologiske gravetjenester</a:t>
            </a:r>
          </a:p>
          <a:p>
            <a:r>
              <a:rPr lang="nb-NO" dirty="0"/>
              <a:t>Avfallsinnsamling hele IFK</a:t>
            </a:r>
          </a:p>
          <a:p>
            <a:r>
              <a:rPr lang="nb-NO" dirty="0"/>
              <a:t>Avtakbar protetikk</a:t>
            </a:r>
          </a:p>
          <a:p>
            <a:r>
              <a:rPr lang="nb-NO" dirty="0"/>
              <a:t>Biobrensel - Valdres vgs</a:t>
            </a:r>
          </a:p>
          <a:p>
            <a:r>
              <a:rPr lang="nb-NO" dirty="0"/>
              <a:t>Blomster og kranser</a:t>
            </a:r>
          </a:p>
          <a:p>
            <a:r>
              <a:rPr lang="nb-NO" dirty="0"/>
              <a:t>Branntetting</a:t>
            </a:r>
          </a:p>
          <a:p>
            <a:r>
              <a:rPr lang="nb-NO" dirty="0"/>
              <a:t>Byggevarer og trelast</a:t>
            </a:r>
          </a:p>
          <a:p>
            <a:r>
              <a:rPr lang="nb-NO" dirty="0"/>
              <a:t>Driftskontrakt - Kongsvinger</a:t>
            </a:r>
          </a:p>
          <a:p>
            <a:r>
              <a:rPr lang="nb-NO" dirty="0"/>
              <a:t>Driftskontrakt - Land/Hadeland</a:t>
            </a:r>
          </a:p>
          <a:p>
            <a:r>
              <a:rPr lang="nb-NO" dirty="0"/>
              <a:t>Driftskontrakt - Nordre Hedmarken</a:t>
            </a:r>
          </a:p>
          <a:p>
            <a:r>
              <a:rPr lang="nb-NO" dirty="0"/>
              <a:t>Driftskontrakt - Ottadalen</a:t>
            </a:r>
          </a:p>
          <a:p>
            <a:r>
              <a:rPr lang="nb-NO" dirty="0"/>
              <a:t>E-bøker</a:t>
            </a:r>
          </a:p>
          <a:p>
            <a:r>
              <a:rPr lang="nb-NO" dirty="0"/>
              <a:t>Elektrisk kraft</a:t>
            </a:r>
          </a:p>
          <a:p>
            <a:r>
              <a:rPr lang="nb-NO" dirty="0" err="1"/>
              <a:t>ElevPCer</a:t>
            </a:r>
            <a:endParaRPr lang="nb-NO" dirty="0"/>
          </a:p>
          <a:p>
            <a:r>
              <a:rPr lang="nb-NO" dirty="0" err="1"/>
              <a:t>Fagssystem</a:t>
            </a:r>
            <a:r>
              <a:rPr lang="nb-NO" dirty="0"/>
              <a:t> PP-tjenesten</a:t>
            </a:r>
          </a:p>
          <a:p>
            <a:r>
              <a:rPr lang="nb-NO" dirty="0"/>
              <a:t>Fast protetikk</a:t>
            </a:r>
          </a:p>
          <a:p>
            <a:r>
              <a:rPr lang="nb-NO" dirty="0"/>
              <a:t>Forsterkning Brandvold bru og Fluberg bru</a:t>
            </a:r>
          </a:p>
          <a:p>
            <a:r>
              <a:rPr lang="nb-NO" dirty="0"/>
              <a:t>Forsterkning Kvam bru</a:t>
            </a:r>
          </a:p>
          <a:p>
            <a:r>
              <a:rPr lang="nb-NO" dirty="0"/>
              <a:t>Forsterkning Otta bru</a:t>
            </a:r>
          </a:p>
          <a:p>
            <a:r>
              <a:rPr lang="nb-NO" dirty="0"/>
              <a:t>Geologiske undersøkelser og lab-tjenester</a:t>
            </a:r>
          </a:p>
          <a:p>
            <a:r>
              <a:rPr lang="nb-NO" dirty="0"/>
              <a:t>Heisvedlikehold for Hedmark</a:t>
            </a:r>
          </a:p>
          <a:p>
            <a:r>
              <a:rPr lang="nb-NO" dirty="0" err="1"/>
              <a:t>Helselab</a:t>
            </a:r>
            <a:endParaRPr lang="nb-NO" dirty="0"/>
          </a:p>
          <a:p>
            <a:r>
              <a:rPr lang="nb-NO" dirty="0"/>
              <a:t>Hente- og bringetjeneste, frankering </a:t>
            </a:r>
          </a:p>
          <a:p>
            <a:r>
              <a:rPr lang="nb-NO" dirty="0"/>
              <a:t>Innkjøpsanalysesystem</a:t>
            </a:r>
          </a:p>
          <a:p>
            <a:r>
              <a:rPr lang="nb-NO" dirty="0"/>
              <a:t>Inventar til FH1</a:t>
            </a:r>
          </a:p>
          <a:p>
            <a:r>
              <a:rPr lang="nb-NO" dirty="0"/>
              <a:t>Juridiske tjenester - Arbeidsrett</a:t>
            </a:r>
          </a:p>
          <a:p>
            <a:r>
              <a:rPr lang="nb-NO" dirty="0"/>
              <a:t>Juridiske tjenester - grunnerverv</a:t>
            </a:r>
          </a:p>
          <a:p>
            <a:r>
              <a:rPr lang="nb-NO" dirty="0"/>
              <a:t>Kassaløsning</a:t>
            </a:r>
          </a:p>
          <a:p>
            <a:r>
              <a:rPr lang="nb-NO" dirty="0"/>
              <a:t>Kjøretøy - DPS</a:t>
            </a:r>
          </a:p>
          <a:p>
            <a:r>
              <a:rPr lang="nb-NO" dirty="0"/>
              <a:t>Kjøretøydrivstoff fra stasjon</a:t>
            </a:r>
          </a:p>
          <a:p>
            <a:r>
              <a:rPr lang="nb-NO" dirty="0"/>
              <a:t>Kjøretøydrivstoff levert i bulk + fyringsolje</a:t>
            </a:r>
          </a:p>
          <a:p>
            <a:r>
              <a:rPr lang="nb-NO" dirty="0"/>
              <a:t>Truckførerkurs og stillas- og </a:t>
            </a:r>
            <a:r>
              <a:rPr lang="nb-NO" dirty="0" err="1"/>
              <a:t>liftkurs</a:t>
            </a:r>
            <a:endParaRPr lang="nb-NO" dirty="0"/>
          </a:p>
          <a:p>
            <a:r>
              <a:rPr lang="nb-NO" dirty="0"/>
              <a:t>Kompressorer - Sikkerhetskontroll, </a:t>
            </a:r>
          </a:p>
          <a:p>
            <a:r>
              <a:rPr lang="nb-NO" dirty="0"/>
              <a:t>Kontormøbler</a:t>
            </a:r>
          </a:p>
          <a:p>
            <a:r>
              <a:rPr lang="nb-NO" dirty="0"/>
              <a:t>Kontroll av brannslukkerutstyr</a:t>
            </a:r>
          </a:p>
          <a:p>
            <a:r>
              <a:rPr lang="nb-NO" dirty="0"/>
              <a:t>Ladestasjoner gml. Hedmark</a:t>
            </a:r>
          </a:p>
          <a:p>
            <a:r>
              <a:rPr lang="nb-NO" dirty="0"/>
              <a:t>Legetjenester innen arbeidsmedisin</a:t>
            </a:r>
          </a:p>
          <a:p>
            <a:r>
              <a:rPr lang="nb-NO" dirty="0"/>
              <a:t>Lisenser og vedlikehold brannmur</a:t>
            </a:r>
          </a:p>
          <a:p>
            <a:r>
              <a:rPr lang="nb-NO" dirty="0"/>
              <a:t>Løfteutstyr - Sikkerhetskontroll</a:t>
            </a:r>
          </a:p>
          <a:p>
            <a:r>
              <a:rPr lang="nb-NO" dirty="0"/>
              <a:t>Lås og beslag for Oppland</a:t>
            </a:r>
          </a:p>
          <a:p>
            <a:r>
              <a:rPr lang="nb-NO" dirty="0"/>
              <a:t>Microsoftlisenser (forhandleravtale)</a:t>
            </a:r>
          </a:p>
          <a:p>
            <a:r>
              <a:rPr lang="nb-NO" dirty="0"/>
              <a:t>Mobilitet som en tjeneste</a:t>
            </a:r>
          </a:p>
          <a:p>
            <a:r>
              <a:rPr lang="nb-NO" dirty="0"/>
              <a:t>Multifunksjonsmaskiner</a:t>
            </a:r>
          </a:p>
          <a:p>
            <a:r>
              <a:rPr lang="nb-NO" dirty="0"/>
              <a:t>"Næringsmidler - alle typer"</a:t>
            </a:r>
          </a:p>
          <a:p>
            <a:r>
              <a:rPr lang="nb-NO" dirty="0"/>
              <a:t>Parkettvedlikehold - DPS</a:t>
            </a:r>
          </a:p>
          <a:p>
            <a:r>
              <a:rPr lang="nb-NO" dirty="0"/>
              <a:t>Periodisk renhold</a:t>
            </a:r>
          </a:p>
          <a:p>
            <a:r>
              <a:rPr lang="nb-NO" dirty="0"/>
              <a:t>Postbehandlingsutstyr og frankeringsmaskiner</a:t>
            </a:r>
          </a:p>
          <a:p>
            <a:r>
              <a:rPr lang="nb-NO" dirty="0"/>
              <a:t>Programvare (geodata, geologi)</a:t>
            </a:r>
          </a:p>
          <a:p>
            <a:r>
              <a:rPr lang="nb-NO" dirty="0"/>
              <a:t>Påmeldingssystem</a:t>
            </a:r>
          </a:p>
          <a:p>
            <a:r>
              <a:rPr lang="nb-NO" dirty="0"/>
              <a:t>Reklamebyråtjenester</a:t>
            </a:r>
          </a:p>
          <a:p>
            <a:r>
              <a:rPr lang="nb-NO" dirty="0"/>
              <a:t>Rekrutteringstjenester</a:t>
            </a:r>
          </a:p>
          <a:p>
            <a:r>
              <a:rPr lang="nb-NO" dirty="0"/>
              <a:t>Rekvisita og reservedeler bil</a:t>
            </a:r>
          </a:p>
          <a:p>
            <a:r>
              <a:rPr lang="nb-NO" dirty="0"/>
              <a:t>Robot - automatisering av arbeidsprosesser</a:t>
            </a:r>
          </a:p>
          <a:p>
            <a:r>
              <a:rPr lang="nb-NO" dirty="0"/>
              <a:t>Robotgulvvasker DPS</a:t>
            </a:r>
          </a:p>
          <a:p>
            <a:r>
              <a:rPr lang="nb-NO" dirty="0"/>
              <a:t>Rør og rørdeler</a:t>
            </a:r>
          </a:p>
          <a:p>
            <a:r>
              <a:rPr lang="nb-NO" dirty="0"/>
              <a:t>Skolefotografering</a:t>
            </a:r>
          </a:p>
          <a:p>
            <a:r>
              <a:rPr lang="nb-NO" dirty="0"/>
              <a:t>Solcelleanlegg gml. Hedmark</a:t>
            </a:r>
          </a:p>
          <a:p>
            <a:r>
              <a:rPr lang="nb-NO" dirty="0"/>
              <a:t>Tolketjenester</a:t>
            </a:r>
          </a:p>
          <a:p>
            <a:r>
              <a:rPr lang="nb-NO" dirty="0"/>
              <a:t>Turbuss gml. Oppland</a:t>
            </a:r>
          </a:p>
          <a:p>
            <a:r>
              <a:rPr lang="nb-NO" dirty="0"/>
              <a:t>Turbuss Ringsaker</a:t>
            </a:r>
          </a:p>
          <a:p>
            <a:r>
              <a:rPr lang="nb-NO" dirty="0" err="1"/>
              <a:t>UngKultur</a:t>
            </a:r>
            <a:r>
              <a:rPr lang="nb-NO" dirty="0"/>
              <a:t>  - apputvikling</a:t>
            </a:r>
          </a:p>
          <a:p>
            <a:r>
              <a:rPr lang="nb-NO" dirty="0"/>
              <a:t>Utbygging Øst - en enhetspriskontrakt </a:t>
            </a:r>
          </a:p>
          <a:p>
            <a:r>
              <a:rPr lang="nb-NO" dirty="0"/>
              <a:t>Utbygging Øst - en samlekontrakt</a:t>
            </a:r>
          </a:p>
          <a:p>
            <a:r>
              <a:rPr lang="nb-NO" dirty="0"/>
              <a:t>Utbygging Øst - en vedlikeholdskontrakt</a:t>
            </a:r>
          </a:p>
          <a:p>
            <a:r>
              <a:rPr lang="nb-NO" dirty="0"/>
              <a:t>Utomhusanlegg Ringsaker vgs</a:t>
            </a:r>
          </a:p>
          <a:p>
            <a:r>
              <a:rPr lang="nb-NO" dirty="0"/>
              <a:t>Vakttjenester</a:t>
            </a:r>
          </a:p>
          <a:p>
            <a:r>
              <a:rPr lang="nb-NO" dirty="0"/>
              <a:t>Varmdrikkeautomater</a:t>
            </a:r>
          </a:p>
          <a:p>
            <a:r>
              <a:rPr lang="nb-NO" dirty="0"/>
              <a:t>Vaskemaskin robot</a:t>
            </a:r>
          </a:p>
          <a:p>
            <a:r>
              <a:rPr lang="nb-NO" dirty="0"/>
              <a:t>Vaskeriavtale tannhelse</a:t>
            </a:r>
          </a:p>
          <a:p>
            <a:r>
              <a:rPr lang="nb-NO" dirty="0"/>
              <a:t>Vedlikehold skredtårn og etterfylling av sprengstoff</a:t>
            </a:r>
          </a:p>
          <a:p>
            <a:r>
              <a:rPr lang="nb-NO" dirty="0"/>
              <a:t>VR-innhold</a:t>
            </a:r>
          </a:p>
          <a:p>
            <a:r>
              <a:rPr lang="nb-NO" dirty="0"/>
              <a:t>Vurderingsverktøy VGO</a:t>
            </a:r>
          </a:p>
          <a:p>
            <a:endParaRPr lang="nb-NO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070C348E-AE3C-4078-8554-4F8D46108B92}"/>
              </a:ext>
            </a:extLst>
          </p:cNvPr>
          <p:cNvSpPr/>
          <p:nvPr/>
        </p:nvSpPr>
        <p:spPr>
          <a:xfrm rot="20649784">
            <a:off x="6749686" y="5697603"/>
            <a:ext cx="26437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b-NO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Kommer</a:t>
            </a:r>
          </a:p>
        </p:txBody>
      </p:sp>
    </p:spTree>
    <p:extLst>
      <p:ext uri="{BB962C8B-B14F-4D97-AF65-F5344CB8AC3E}">
        <p14:creationId xmlns:p14="http://schemas.microsoft.com/office/powerpoint/2010/main" val="3333151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1E36B64-DABF-4AF8-BA9F-16E4EA441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419760DA-F95E-4EC4-81F1-EE79B22E2903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C3F4844F-B635-45FD-BF94-FF2967CCCF31}"/>
              </a:ext>
            </a:extLst>
          </p:cNvPr>
          <p:cNvSpPr/>
          <p:nvPr/>
        </p:nvSpPr>
        <p:spPr>
          <a:xfrm>
            <a:off x="2135560" y="2143017"/>
            <a:ext cx="811508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6600" dirty="0">
                <a:solidFill>
                  <a:srgbClr val="00B050"/>
                </a:solidFill>
              </a:rPr>
              <a:t>Eventyrlige </a:t>
            </a:r>
            <a:r>
              <a:rPr lang="nb-NO" sz="6600" b="1" dirty="0">
                <a:solidFill>
                  <a:srgbClr val="00B050"/>
                </a:solidFill>
              </a:rPr>
              <a:t>muligheter</a:t>
            </a:r>
            <a:endParaRPr lang="nb-NO" sz="6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609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1E36B64-DABF-4AF8-BA9F-16E4EA441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419760DA-F95E-4EC4-81F1-EE79B22E2903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C3F4844F-B635-45FD-BF94-FF2967CCCF31}"/>
              </a:ext>
            </a:extLst>
          </p:cNvPr>
          <p:cNvSpPr/>
          <p:nvPr/>
        </p:nvSpPr>
        <p:spPr>
          <a:xfrm>
            <a:off x="2135560" y="2143017"/>
            <a:ext cx="811508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6600" dirty="0">
                <a:solidFill>
                  <a:srgbClr val="00B050"/>
                </a:solidFill>
              </a:rPr>
              <a:t>Eventyrlige </a:t>
            </a:r>
            <a:r>
              <a:rPr lang="nb-NO" sz="6600" b="1" dirty="0">
                <a:solidFill>
                  <a:srgbClr val="00B050"/>
                </a:solidFill>
              </a:rPr>
              <a:t>muligheter</a:t>
            </a:r>
            <a:endParaRPr lang="nb-NO" sz="6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882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2A3386-897D-4650-9135-FF0D6C678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Innlandet fylkeskommune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4C7E604-6383-4CCC-89B0-B9123E629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4000 medarbeidere</a:t>
            </a:r>
          </a:p>
          <a:p>
            <a:r>
              <a:rPr lang="nb-NO" dirty="0"/>
              <a:t>23 videregående skoler</a:t>
            </a:r>
          </a:p>
          <a:p>
            <a:r>
              <a:rPr lang="nb-NO" dirty="0"/>
              <a:t>41 tannklinikker</a:t>
            </a:r>
          </a:p>
          <a:p>
            <a:r>
              <a:rPr lang="nb-NO" dirty="0"/>
              <a:t>7000 kilometer fylkesveg</a:t>
            </a:r>
          </a:p>
          <a:p>
            <a:r>
              <a:rPr lang="nb-NO" dirty="0"/>
              <a:t>Eget busselskap</a:t>
            </a:r>
          </a:p>
          <a:p>
            <a:r>
              <a:rPr lang="nb-NO" dirty="0"/>
              <a:t>Rederi</a:t>
            </a:r>
          </a:p>
          <a:p>
            <a:r>
              <a:rPr lang="nb-NO" dirty="0"/>
              <a:t>Samfunnsutvikling, næringsutvikling, kultur</a:t>
            </a:r>
          </a:p>
          <a:p>
            <a:r>
              <a:rPr lang="nb-NO" dirty="0"/>
              <a:t>Innkjøpsvolum: Ca. 3000 millioner pr år</a:t>
            </a:r>
          </a:p>
        </p:txBody>
      </p:sp>
      <p:grpSp>
        <p:nvGrpSpPr>
          <p:cNvPr id="5" name="Gruppe 4">
            <a:extLst>
              <a:ext uri="{FF2B5EF4-FFF2-40B4-BE49-F238E27FC236}">
                <a16:creationId xmlns:a16="http://schemas.microsoft.com/office/drawing/2014/main" id="{54726B78-DDDF-47D6-B7F0-AA34821C9895}"/>
              </a:ext>
            </a:extLst>
          </p:cNvPr>
          <p:cNvGrpSpPr/>
          <p:nvPr/>
        </p:nvGrpSpPr>
        <p:grpSpPr>
          <a:xfrm>
            <a:off x="7741298" y="205274"/>
            <a:ext cx="4171820" cy="4853150"/>
            <a:chOff x="7741298" y="205274"/>
            <a:chExt cx="4171820" cy="4853150"/>
          </a:xfrm>
        </p:grpSpPr>
        <p:pic>
          <p:nvPicPr>
            <p:cNvPr id="1026" name="Picture 2" descr="Innlandet – Store norske leksikon">
              <a:extLst>
                <a:ext uri="{FF2B5EF4-FFF2-40B4-BE49-F238E27FC236}">
                  <a16:creationId xmlns:a16="http://schemas.microsoft.com/office/drawing/2014/main" id="{BAFA96AE-6EE3-4B11-A99E-F9273223207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1298" y="205274"/>
              <a:ext cx="4171820" cy="46932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ktangel 3">
              <a:extLst>
                <a:ext uri="{FF2B5EF4-FFF2-40B4-BE49-F238E27FC236}">
                  <a16:creationId xmlns:a16="http://schemas.microsoft.com/office/drawing/2014/main" id="{D086DECB-A5FA-44DF-A24B-388802BA80D9}"/>
                </a:ext>
              </a:extLst>
            </p:cNvPr>
            <p:cNvSpPr/>
            <p:nvPr/>
          </p:nvSpPr>
          <p:spPr>
            <a:xfrm>
              <a:off x="8376356" y="4233333"/>
              <a:ext cx="1004711" cy="8250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4251013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B45679-F974-4BF3-9966-09DCA873A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Anskaffelsesseksjonen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B74260A-199F-41D2-A32C-DCA404B9C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Ole Kristian Brovold</a:t>
            </a:r>
          </a:p>
          <a:p>
            <a:r>
              <a:rPr lang="nb-NO" dirty="0"/>
              <a:t>Anne Grethe Tangnæs</a:t>
            </a:r>
          </a:p>
          <a:p>
            <a:r>
              <a:rPr lang="nb-NO" dirty="0"/>
              <a:t>Kari Bretten Bakken</a:t>
            </a:r>
          </a:p>
          <a:p>
            <a:r>
              <a:rPr lang="nb-NO" dirty="0"/>
              <a:t>Olaug Anne Torsgård</a:t>
            </a:r>
          </a:p>
          <a:p>
            <a:r>
              <a:rPr lang="nb-NO" dirty="0"/>
              <a:t>Thomas Øiestad</a:t>
            </a:r>
          </a:p>
          <a:p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Harald Brovold (fra 1.1.22)</a:t>
            </a:r>
          </a:p>
          <a:p>
            <a:r>
              <a:rPr lang="nb-NO" dirty="0"/>
              <a:t>Øystein Sætrang (leder)</a:t>
            </a:r>
          </a:p>
        </p:txBody>
      </p:sp>
      <p:grpSp>
        <p:nvGrpSpPr>
          <p:cNvPr id="6" name="Gruppe 5">
            <a:extLst>
              <a:ext uri="{FF2B5EF4-FFF2-40B4-BE49-F238E27FC236}">
                <a16:creationId xmlns:a16="http://schemas.microsoft.com/office/drawing/2014/main" id="{00AA9283-3F64-403E-863A-B7A4473AD811}"/>
              </a:ext>
            </a:extLst>
          </p:cNvPr>
          <p:cNvGrpSpPr/>
          <p:nvPr/>
        </p:nvGrpSpPr>
        <p:grpSpPr>
          <a:xfrm>
            <a:off x="4972594" y="1143000"/>
            <a:ext cx="6992983" cy="3307081"/>
            <a:chOff x="5199017" y="1142999"/>
            <a:chExt cx="6992983" cy="3307081"/>
          </a:xfrm>
        </p:grpSpPr>
        <p:pic>
          <p:nvPicPr>
            <p:cNvPr id="4" name="Bilde 3">
              <a:extLst>
                <a:ext uri="{FF2B5EF4-FFF2-40B4-BE49-F238E27FC236}">
                  <a16:creationId xmlns:a16="http://schemas.microsoft.com/office/drawing/2014/main" id="{2A5F1CAA-E2D1-4DDB-9023-390E16B2804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433" t="32957" r="1123" b="16500"/>
            <a:stretch/>
          </p:blipFill>
          <p:spPr>
            <a:xfrm>
              <a:off x="5199017" y="1142999"/>
              <a:ext cx="6992983" cy="2053047"/>
            </a:xfrm>
            <a:prstGeom prst="rect">
              <a:avLst/>
            </a:prstGeom>
          </p:spPr>
        </p:pic>
        <p:sp>
          <p:nvSpPr>
            <p:cNvPr id="5" name="Rektangel 4">
              <a:extLst>
                <a:ext uri="{FF2B5EF4-FFF2-40B4-BE49-F238E27FC236}">
                  <a16:creationId xmlns:a16="http://schemas.microsoft.com/office/drawing/2014/main" id="{ABCC66EF-C90F-45B1-99B3-F7D4BB1EE6B8}"/>
                </a:ext>
              </a:extLst>
            </p:cNvPr>
            <p:cNvSpPr/>
            <p:nvPr/>
          </p:nvSpPr>
          <p:spPr>
            <a:xfrm>
              <a:off x="8741521" y="3947382"/>
              <a:ext cx="2300947" cy="5026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</p:grpSp>
    </p:spTree>
    <p:extLst>
      <p:ext uri="{BB962C8B-B14F-4D97-AF65-F5344CB8AC3E}">
        <p14:creationId xmlns:p14="http://schemas.microsoft.com/office/powerpoint/2010/main" val="1840663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8115142-F65C-4D86-A4AD-7E802E4A0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Redelige anskaffelser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0EEA25E-1DE3-44DC-9EDD-F6AC54F72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i="1" dirty="0"/>
          </a:p>
          <a:p>
            <a:pPr marL="0" indent="0">
              <a:buNone/>
            </a:pPr>
            <a:r>
              <a:rPr lang="nb-NO" i="1" dirty="0"/>
              <a:t>Innlandet fylkeskommune legger prestisje i å lage gode konkurransegrunnlag og gjennomføre en ryddig anskaffelsesprosess.</a:t>
            </a:r>
          </a:p>
          <a:p>
            <a:pPr marL="0" indent="0">
              <a:buNone/>
            </a:pPr>
            <a:endParaRPr lang="nb-NO" i="1" dirty="0"/>
          </a:p>
          <a:p>
            <a:pPr marL="0" indent="0">
              <a:buNone/>
            </a:pPr>
            <a:r>
              <a:rPr lang="nb-NO" i="1" dirty="0"/>
              <a:t>Egen nettside på </a:t>
            </a:r>
            <a:r>
              <a:rPr lang="nb-NO" i="1" dirty="0">
                <a:hlinkClick r:id="rId2"/>
              </a:rPr>
              <a:t>https://innlandetfylke.no/om-fylkeskommunen/organisasjon/innkjop-og-anskaffelser/</a:t>
            </a:r>
            <a:r>
              <a:rPr lang="nb-NO" i="1" dirty="0"/>
              <a:t> </a:t>
            </a:r>
          </a:p>
          <a:p>
            <a:pPr marL="0" indent="0">
              <a:buNone/>
            </a:pPr>
            <a:endParaRPr lang="nb-NO" i="1" dirty="0"/>
          </a:p>
          <a:p>
            <a:endParaRPr lang="nb-NO" dirty="0"/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7A70A6D3-B998-436A-A87F-DF9746454ED4}"/>
              </a:ext>
            </a:extLst>
          </p:cNvPr>
          <p:cNvSpPr txBox="1">
            <a:spLocks/>
          </p:cNvSpPr>
          <p:nvPr/>
        </p:nvSpPr>
        <p:spPr>
          <a:xfrm rot="20636206">
            <a:off x="7907397" y="2478149"/>
            <a:ext cx="4898423" cy="1089529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nb-NO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Sitat IFKs internettside</a:t>
            </a:r>
          </a:p>
        </p:txBody>
      </p:sp>
    </p:spTree>
    <p:extLst>
      <p:ext uri="{BB962C8B-B14F-4D97-AF65-F5344CB8AC3E}">
        <p14:creationId xmlns:p14="http://schemas.microsoft.com/office/powerpoint/2010/main" val="1413806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0E85DC1-7EEF-4510-8AE0-FCC4C485E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KAV er på plass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8950B3A-6E83-43C0-A97E-DDD95C84C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Nytt kontraktsadministrasjonsverktøy (KAV) </a:t>
            </a:r>
            <a:br>
              <a:rPr lang="nb-NO" dirty="0"/>
            </a:br>
            <a:r>
              <a:rPr lang="nb-NO" dirty="0"/>
              <a:t>er anskaffet og er tatt i bruk (Mercell) </a:t>
            </a:r>
          </a:p>
          <a:p>
            <a:r>
              <a:rPr lang="nb-NO" dirty="0"/>
              <a:t>Gir en rekke muligheter</a:t>
            </a:r>
          </a:p>
          <a:p>
            <a:r>
              <a:rPr lang="nb-NO" dirty="0">
                <a:solidFill>
                  <a:schemeClr val="accent2"/>
                </a:solidFill>
              </a:rPr>
              <a:t>Kommer snart: Offentlig visning</a:t>
            </a:r>
          </a:p>
          <a:p>
            <a:r>
              <a:rPr lang="nb-NO" dirty="0"/>
              <a:t>= Metadata gjøres tilgjengelig på internett</a:t>
            </a:r>
          </a:p>
          <a:p>
            <a:pPr lvl="1"/>
            <a:r>
              <a:rPr lang="nb-NO" dirty="0"/>
              <a:t>Avtalenavn</a:t>
            </a:r>
          </a:p>
          <a:p>
            <a:pPr lvl="1"/>
            <a:r>
              <a:rPr lang="nb-NO" dirty="0"/>
              <a:t>Leverandørnavn</a:t>
            </a:r>
          </a:p>
          <a:p>
            <a:pPr lvl="1"/>
            <a:r>
              <a:rPr lang="nb-NO" dirty="0"/>
              <a:t>Utløpsdato (uten opsjoner)</a:t>
            </a:r>
          </a:p>
          <a:p>
            <a:endParaRPr lang="nb-NO" dirty="0"/>
          </a:p>
          <a:p>
            <a:endParaRPr lang="nb-NO" dirty="0"/>
          </a:p>
        </p:txBody>
      </p:sp>
      <p:graphicFrame>
        <p:nvGraphicFramePr>
          <p:cNvPr id="4" name="Diagram 3" title="Antall rammeavtaler">
            <a:extLst>
              <a:ext uri="{FF2B5EF4-FFF2-40B4-BE49-F238E27FC236}">
                <a16:creationId xmlns:a16="http://schemas.microsoft.com/office/drawing/2014/main" id="{51FEEBA3-3185-4741-A999-CBD2085413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8021266"/>
              </p:ext>
            </p:extLst>
          </p:nvPr>
        </p:nvGraphicFramePr>
        <p:xfrm>
          <a:off x="8321539" y="365126"/>
          <a:ext cx="3573797" cy="4791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Bilde 5">
            <a:hlinkClick r:id="rId3"/>
            <a:extLst>
              <a:ext uri="{FF2B5EF4-FFF2-40B4-BE49-F238E27FC236}">
                <a16:creationId xmlns:a16="http://schemas.microsoft.com/office/drawing/2014/main" id="{C74D0F8F-79FD-4B83-A583-8FF46EA586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1742" y="5353795"/>
            <a:ext cx="7364835" cy="12937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63150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AB7EF8B-40EC-48E6-B540-EE7DFFDB9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Dynamisk innkjøpsordning (DPS)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3CD8031-6D89-462F-A1C2-FA0FDD8D0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En ordning – over tid – kan forlenges og forkortes</a:t>
            </a:r>
          </a:p>
          <a:p>
            <a:r>
              <a:rPr lang="nb-NO" dirty="0"/>
              <a:t>Leverandør kvalifiserer seg</a:t>
            </a:r>
          </a:p>
          <a:p>
            <a:r>
              <a:rPr lang="nb-NO" dirty="0"/>
              <a:t>Anskaffelser kunngjøres og tilbud gis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/>
              <a:t>Eksempel kjøretøy:</a:t>
            </a:r>
          </a:p>
          <a:p>
            <a:r>
              <a:rPr lang="nb-NO" dirty="0"/>
              <a:t>Alle bilforhandlere kan kvalifisere seg</a:t>
            </a:r>
          </a:p>
          <a:p>
            <a:r>
              <a:rPr lang="nb-NO" dirty="0"/>
              <a:t>Behov: Stasjonsvogn med servicetilbud på Hamar</a:t>
            </a:r>
          </a:p>
          <a:p>
            <a:r>
              <a:rPr lang="nb-NO" dirty="0"/>
              <a:t>Alle som oppfyller disse to betingelsene kan gi tilbud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066945F3-7A73-4A67-BD94-962F0DA35020}"/>
              </a:ext>
            </a:extLst>
          </p:cNvPr>
          <p:cNvSpPr/>
          <p:nvPr/>
        </p:nvSpPr>
        <p:spPr>
          <a:xfrm rot="20688234">
            <a:off x="5903702" y="2551837"/>
            <a:ext cx="616617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b-NO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Flere slike ordninger </a:t>
            </a:r>
            <a:br>
              <a:rPr lang="nb-NO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</a:br>
            <a:r>
              <a:rPr lang="nb-NO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fremover</a:t>
            </a:r>
          </a:p>
        </p:txBody>
      </p:sp>
    </p:spTree>
    <p:extLst>
      <p:ext uri="{BB962C8B-B14F-4D97-AF65-F5344CB8AC3E}">
        <p14:creationId xmlns:p14="http://schemas.microsoft.com/office/powerpoint/2010/main" val="327202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C791514-5113-482B-9039-850BBDB40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Behov for nesten alt mulig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870EF9B-AED5-4DC8-BDD9-3D6C2BFAE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/>
              <a:t>Kollektivtransport</a:t>
            </a:r>
          </a:p>
          <a:p>
            <a:r>
              <a:rPr lang="nb-NO" dirty="0"/>
              <a:t>Vegforvaltning</a:t>
            </a:r>
          </a:p>
          <a:p>
            <a:r>
              <a:rPr lang="nb-NO" dirty="0"/>
              <a:t>Bygg og anlegg</a:t>
            </a:r>
          </a:p>
          <a:p>
            <a:r>
              <a:rPr lang="nb-NO" dirty="0"/>
              <a:t>Eiendomsforvaltning</a:t>
            </a:r>
          </a:p>
          <a:p>
            <a:r>
              <a:rPr lang="nb-NO" dirty="0"/>
              <a:t>IKT</a:t>
            </a:r>
          </a:p>
          <a:p>
            <a:r>
              <a:rPr lang="nb-NO" dirty="0"/>
              <a:t>Konsulenttjenester og andre fremmede tjenester</a:t>
            </a:r>
          </a:p>
          <a:p>
            <a:r>
              <a:rPr lang="nb-NO" dirty="0"/>
              <a:t>Undervisningsmateriell </a:t>
            </a:r>
          </a:p>
          <a:p>
            <a:r>
              <a:rPr lang="nb-NO" dirty="0"/>
              <a:t>Kompetanse og personal</a:t>
            </a:r>
          </a:p>
          <a:p>
            <a:r>
              <a:rPr lang="nb-NO" dirty="0"/>
              <a:t>Kontor og administrasjon</a:t>
            </a:r>
          </a:p>
          <a:p>
            <a:r>
              <a:rPr lang="nb-NO" dirty="0"/>
              <a:t>Persontransport og reise</a:t>
            </a:r>
          </a:p>
          <a:p>
            <a:r>
              <a:rPr lang="nb-NO" dirty="0"/>
              <a:t>Dentalt forbruksmateriell og utstyr</a:t>
            </a:r>
          </a:p>
          <a:p>
            <a:r>
              <a:rPr lang="nb-NO" dirty="0"/>
              <a:t>Finansielle tjenester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4D864D35-B503-4BFF-9B16-27FA88A909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5233" y="1484694"/>
            <a:ext cx="4862474" cy="38236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1113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FAB204-432C-4D76-B09A-071952A73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Største leverandører 2020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27704A4-531C-485F-9BE7-B567FA727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2B51021B-EF23-4C2A-A037-DFB3926583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96858"/>
            <a:ext cx="7551198" cy="42776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3188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Innlandet fylkeskommune ppt mal V4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 1.potx" id="{7FDA51F8-0D20-4457-92E1-5338FB6CFD23}" vid="{077F750C-9CCD-44CA-9A38-E7CAC287958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d937500-a2a4-4ab5-93a2-19fc361d7968">
      <UserInfo>
        <DisplayName>Tangnæs, Anne Grethe</DisplayName>
        <AccountId>7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3FC8094613594490F6C1D717ABE8A1" ma:contentTypeVersion="13" ma:contentTypeDescription="Create a new document." ma:contentTypeScope="" ma:versionID="3afdbe929aca32e451c9b2d9c0e65ba8">
  <xsd:schema xmlns:xsd="http://www.w3.org/2001/XMLSchema" xmlns:xs="http://www.w3.org/2001/XMLSchema" xmlns:p="http://schemas.microsoft.com/office/2006/metadata/properties" xmlns:ns3="2355f221-d3d3-4de7-8dfe-66712bdc9745" xmlns:ns4="fd937500-a2a4-4ab5-93a2-19fc361d7968" targetNamespace="http://schemas.microsoft.com/office/2006/metadata/properties" ma:root="true" ma:fieldsID="9f3fb447ace31e02fcf1e099b0c0f0f2" ns3:_="" ns4:_="">
    <xsd:import namespace="2355f221-d3d3-4de7-8dfe-66712bdc9745"/>
    <xsd:import namespace="fd937500-a2a4-4ab5-93a2-19fc361d796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55f221-d3d3-4de7-8dfe-66712bdc97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937500-a2a4-4ab5-93a2-19fc361d796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4B45025-C870-4B6E-9E6F-D9AE26761517}">
  <ds:schemaRefs>
    <ds:schemaRef ds:uri="http://schemas.microsoft.com/office/2006/metadata/properties"/>
    <ds:schemaRef ds:uri="http://schemas.microsoft.com/office/infopath/2007/PartnerControls"/>
    <ds:schemaRef ds:uri="fd937500-a2a4-4ab5-93a2-19fc361d7968"/>
  </ds:schemaRefs>
</ds:datastoreItem>
</file>

<file path=customXml/itemProps2.xml><?xml version="1.0" encoding="utf-8"?>
<ds:datastoreItem xmlns:ds="http://schemas.openxmlformats.org/officeDocument/2006/customXml" ds:itemID="{FE9D27A5-7D35-46ED-B5E1-C62BC1F0E7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55f221-d3d3-4de7-8dfe-66712bdc9745"/>
    <ds:schemaRef ds:uri="fd937500-a2a4-4ab5-93a2-19fc361d79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A71B25C-C372-44AA-A014-E188ABA23D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4746</TotalTime>
  <Words>467</Words>
  <Application>Microsoft Office PowerPoint</Application>
  <PresentationFormat>Widescreen</PresentationFormat>
  <Paragraphs>135</Paragraphs>
  <Slides>11</Slides>
  <Notes>2</Notes>
  <HiddenSlides>1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4" baseType="lpstr">
      <vt:lpstr>Arial</vt:lpstr>
      <vt:lpstr>Calibri</vt:lpstr>
      <vt:lpstr>Innlandet fylkeskommune ppt mal V4</vt:lpstr>
      <vt:lpstr>Hvilke avtaler kommer i Innlandet fylkeskommune og hvilke behov har vi?   Øystein Sætrang, Innkjøpsleder</vt:lpstr>
      <vt:lpstr>PowerPoint-presentasjon</vt:lpstr>
      <vt:lpstr>Innlandet fylkeskommune</vt:lpstr>
      <vt:lpstr>Anskaffelsesseksjonen</vt:lpstr>
      <vt:lpstr>Redelige anskaffelser</vt:lpstr>
      <vt:lpstr>KAV er på plass</vt:lpstr>
      <vt:lpstr>Dynamisk innkjøpsordning (DPS)</vt:lpstr>
      <vt:lpstr>Behov for nesten alt mulig</vt:lpstr>
      <vt:lpstr>Største leverandører 2020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Velkommen!</dc:title>
  <dc:creator>Sætrang, Øystein</dc:creator>
  <cp:lastModifiedBy>Sætrang, Øystein</cp:lastModifiedBy>
  <cp:revision>32</cp:revision>
  <dcterms:created xsi:type="dcterms:W3CDTF">2020-11-24T07:43:57Z</dcterms:created>
  <dcterms:modified xsi:type="dcterms:W3CDTF">2021-10-27T11:22:38Z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0x010100A23FC8094613594490F6C1D717ABE8A1</vt:lpwstr>
  </property>
</Properties>
</file>