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90" r:id="rId5"/>
    <p:sldId id="1808" r:id="rId6"/>
    <p:sldId id="1809" r:id="rId7"/>
    <p:sldId id="1803" r:id="rId8"/>
    <p:sldId id="1804" r:id="rId9"/>
    <p:sldId id="1805" r:id="rId10"/>
    <p:sldId id="1806" r:id="rId11"/>
    <p:sldId id="1807" r:id="rId12"/>
    <p:sldId id="277" r:id="rId13"/>
    <p:sldId id="113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1330C-333F-4FB5-817C-60795502AFDB}" v="13" dt="2021-03-23T13:41:37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35D5F-50E8-4338-B024-81C437E3709B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2673A-B171-4055-A27C-7FF4806018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89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E648D-7663-4A83-820F-4FFF7B5A52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2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Solliaveien</a:t>
            </a:r>
            <a:r>
              <a:rPr lang="nb-NO"/>
              <a:t> 377, Stor-Elvdal. Brandvoll,  busstopp Sollitangen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27610-D7B9-AE42-B107-DA0E3EF5C8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0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876AA0-3881-CE41-817C-BF75E8F1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B2812E1-532D-E241-8E3C-73C86CBC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5" y="281775"/>
            <a:ext cx="2047285" cy="83475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C0FA0ED-0801-5C4A-B424-6ADC6FFE1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0911"/>
            <a:ext cx="9144000" cy="219905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014221-3092-8E4D-A7BE-BDD6FEA9F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9434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900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1435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442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5060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153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2535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41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5402" y="1313187"/>
            <a:ext cx="4261196" cy="35524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590"/>
            <a:ext cx="3448050" cy="1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2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80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6019199"/>
            <a:ext cx="2009775" cy="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74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agendainnlandet.no/innspira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>
            <a:extLst>
              <a:ext uri="{FF2B5EF4-FFF2-40B4-BE49-F238E27FC236}">
                <a16:creationId xmlns:a16="http://schemas.microsoft.com/office/drawing/2014/main" id="{D248FE76-5F65-4ABD-A5EF-7DB289680208}"/>
              </a:ext>
            </a:extLst>
          </p:cNvPr>
          <p:cNvSpPr txBox="1">
            <a:spLocks/>
          </p:cNvSpPr>
          <p:nvPr/>
        </p:nvSpPr>
        <p:spPr>
          <a:xfrm>
            <a:off x="4535668" y="4170885"/>
            <a:ext cx="6400800" cy="1852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574F"/>
              </a:buClr>
              <a:buSzPct val="13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74F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B44EE62-E979-4363-B9AE-C6C99AA9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136" y="1600203"/>
            <a:ext cx="8378332" cy="3643920"/>
          </a:xfrm>
        </p:spPr>
        <p:txBody>
          <a:bodyPr>
            <a:normAutofit/>
          </a:bodyPr>
          <a:lstStyle/>
          <a:p>
            <a:r>
              <a:rPr lang="nb-NO" sz="4000" dirty="0"/>
              <a:t>Informasjon til regionrådene</a:t>
            </a:r>
            <a:br>
              <a:rPr lang="nb-NO" sz="4000" dirty="0"/>
            </a:br>
            <a:r>
              <a:rPr lang="nb-NO" sz="4000" dirty="0"/>
              <a:t>fra Innlandet fylkeskommune</a:t>
            </a:r>
            <a:br>
              <a:rPr lang="nb-NO" sz="4000" dirty="0"/>
            </a:br>
            <a:br>
              <a:rPr lang="nb-NO" sz="4000" dirty="0"/>
            </a:br>
            <a:r>
              <a:rPr lang="nb-NO" sz="4000" dirty="0"/>
              <a:t>april 2021</a:t>
            </a:r>
          </a:p>
        </p:txBody>
      </p:sp>
    </p:spTree>
    <p:extLst>
      <p:ext uri="{BB962C8B-B14F-4D97-AF65-F5344CB8AC3E}">
        <p14:creationId xmlns:p14="http://schemas.microsoft.com/office/powerpoint/2010/main" val="298313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279063-ACB5-4699-85CE-A989DDBF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består mobilitetsstrategien av?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EA82E5-FA7C-4C3E-842E-D357E6DE5A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2059" y="1892135"/>
            <a:ext cx="6871741" cy="3557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10</a:t>
            </a:r>
            <a:r>
              <a:rPr lang="nb-NO" dirty="0"/>
              <a:t> </a:t>
            </a:r>
            <a:r>
              <a:rPr lang="nb-NO" b="1" dirty="0"/>
              <a:t>strategier </a:t>
            </a:r>
            <a:r>
              <a:rPr lang="nb-NO" dirty="0"/>
              <a:t>som fokuserer på </a:t>
            </a:r>
          </a:p>
          <a:p>
            <a:pPr marL="0" indent="0">
              <a:buNone/>
            </a:pPr>
            <a:r>
              <a:rPr lang="nb-NO" dirty="0"/>
              <a:t>økt samarbeid, bedre kollektivtilbud, </a:t>
            </a:r>
            <a:br>
              <a:rPr lang="nb-NO" dirty="0"/>
            </a:br>
            <a:r>
              <a:rPr lang="nb-NO" dirty="0"/>
              <a:t>utvikling av reisemulighetene i distriktene og for reiselivet, trygge reiser, folkehelse, universell utforming, arealplanlegging, større andel miljøvennlige kjøretøy, innovasjon, </a:t>
            </a:r>
            <a:br>
              <a:rPr lang="nb-NO" dirty="0"/>
            </a:br>
            <a:r>
              <a:rPr lang="nb-NO" dirty="0"/>
              <a:t>bedre infrastruktur for flere kollektivreiser </a:t>
            </a:r>
            <a:br>
              <a:rPr lang="nb-NO" dirty="0"/>
            </a:br>
            <a:r>
              <a:rPr lang="nb-NO" dirty="0"/>
              <a:t>og god dialog med brukerne  </a:t>
            </a:r>
          </a:p>
          <a:p>
            <a:pPr marL="0" indent="0">
              <a:buNone/>
            </a:pPr>
            <a:r>
              <a:rPr lang="nb-NO" dirty="0"/>
              <a:t>Strategiene foreslås fulgt opp av en </a:t>
            </a:r>
            <a:r>
              <a:rPr lang="nb-NO" b="1" dirty="0"/>
              <a:t>plan</a:t>
            </a:r>
            <a:r>
              <a:rPr lang="nb-NO" dirty="0"/>
              <a:t> på over </a:t>
            </a:r>
            <a:r>
              <a:rPr lang="nb-NO" b="1" dirty="0"/>
              <a:t>20 handlinger </a:t>
            </a:r>
          </a:p>
          <a:p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1E2AFD0-CBEC-48D5-8DAC-CE49F527C2D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1753"/>
          <a:stretch>
            <a:fillRect/>
          </a:stretch>
        </p:blipFill>
        <p:spPr bwMode="auto">
          <a:xfrm>
            <a:off x="425970" y="1746539"/>
            <a:ext cx="3711315" cy="35639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6870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57E7D-F743-40C6-8C43-74B0F98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93"/>
            <a:ext cx="10515600" cy="1348352"/>
          </a:xfrm>
        </p:spPr>
        <p:txBody>
          <a:bodyPr>
            <a:normAutofit/>
          </a:bodyPr>
          <a:lstStyle/>
          <a:p>
            <a:pPr algn="ctr"/>
            <a:r>
              <a:rPr lang="nb-NO" dirty="0" err="1"/>
              <a:t>INNspirator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83005-0A62-40E9-AD72-6EAAAD984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04074"/>
            <a:ext cx="10515600" cy="4541003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I regi av Agenda Innlandet har Innlandet fylkeskommune, NHO Innlandet, LO Innlandet, </a:t>
            </a:r>
            <a:r>
              <a:rPr lang="nb-NO" dirty="0" err="1"/>
              <a:t>SpareBank</a:t>
            </a:r>
            <a:r>
              <a:rPr lang="nb-NO" dirty="0"/>
              <a:t> 1 Østlandet og Sparebankstiftelsen Hedmark nå lansert </a:t>
            </a:r>
            <a:r>
              <a:rPr lang="nb-NO" b="1" dirty="0" err="1"/>
              <a:t>INNspirator</a:t>
            </a:r>
            <a:r>
              <a:rPr lang="nb-NO" dirty="0"/>
              <a:t> </a:t>
            </a:r>
            <a:r>
              <a:rPr lang="nb-NO" b="1" dirty="0"/>
              <a:t>- utviklingsprogrammet for unge endringsledere i Innlandet. </a:t>
            </a:r>
          </a:p>
          <a:p>
            <a:r>
              <a:rPr lang="nb-NO" dirty="0"/>
              <a:t>Programmet skal løfte fram unge, dyktige folk som ønsker å være med å inspirere til utvikling og endring i Innlandet framover. </a:t>
            </a:r>
          </a:p>
          <a:p>
            <a:r>
              <a:rPr lang="nb-NO" dirty="0"/>
              <a:t>Programmet har søknadsfrist 1. mai og oppstart 1. september. Vi ønsker deltakere fra et vidt spekter av samfunnslivet - både offentlig og privat sektor, idrett, kultur, politikk og frivilligheten.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Du lese mer om programmet og lenke til søknadsskjema på </a:t>
            </a:r>
            <a:r>
              <a:rPr lang="nb-NO" u="sng" dirty="0">
                <a:hlinkClick r:id="rId2"/>
              </a:rPr>
              <a:t>agendainnlandet.no/</a:t>
            </a:r>
            <a:r>
              <a:rPr lang="nb-NO" u="sng" dirty="0" err="1">
                <a:hlinkClick r:id="rId2"/>
              </a:rPr>
              <a:t>innspirator</a:t>
            </a:r>
            <a:r>
              <a:rPr lang="nb-NO" dirty="0"/>
              <a:t> 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99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57E7D-F743-40C6-8C43-74B0F983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400" dirty="0"/>
              <a:t>Bredbåndsatsing 2021</a:t>
            </a:r>
            <a:r>
              <a:rPr lang="nb-NO" sz="4300" dirty="0">
                <a:solidFill>
                  <a:prstClr val="white"/>
                </a:solidFill>
              </a:rPr>
              <a:t>åndsatsing 2021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83005-0A62-40E9-AD72-6EAAAD984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48917"/>
            <a:ext cx="10515600" cy="3594682"/>
          </a:xfrm>
        </p:spPr>
        <p:txBody>
          <a:bodyPr>
            <a:normAutofit/>
          </a:bodyPr>
          <a:lstStyle/>
          <a:p>
            <a:r>
              <a:rPr lang="nb-NO" dirty="0"/>
              <a:t>Totalt ca. kr. 60 mill. til bredbåndsatsing i Innlandet for 2021.</a:t>
            </a:r>
          </a:p>
          <a:p>
            <a:r>
              <a:rPr lang="nb-NO" dirty="0"/>
              <a:t>Endelig frist for kommunale søknader til fylkeskommunen er </a:t>
            </a:r>
            <a:r>
              <a:rPr lang="nb-NO" b="1" dirty="0"/>
              <a:t>14. juni 2021</a:t>
            </a:r>
            <a:endParaRPr lang="nb-NO" dirty="0"/>
          </a:p>
          <a:p>
            <a:r>
              <a:rPr lang="nb-NO" dirty="0"/>
              <a:t>Samtlige kommuner/regioner i Innlandet er orientert om frister, både gjennom eget brev, samt digitale dialogmøter våren 2021.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158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57E7D-F743-40C6-8C43-74B0F983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Planlagte høringer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83005-0A62-40E9-AD72-6EAAAD984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48917"/>
            <a:ext cx="10515600" cy="3594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Planprogram for de tre nye regionale planene- </a:t>
            </a:r>
            <a:r>
              <a:rPr lang="nb-NO" dirty="0"/>
              <a:t>legges ut til høring</a:t>
            </a:r>
          </a:p>
          <a:p>
            <a:pPr marL="0" indent="0">
              <a:buNone/>
            </a:pPr>
            <a:r>
              <a:rPr lang="nb-NO" dirty="0"/>
              <a:t>-høringsfrist 7.mai</a:t>
            </a:r>
          </a:p>
          <a:p>
            <a:pPr marL="0" indent="0">
              <a:buNone/>
            </a:pPr>
            <a:r>
              <a:rPr lang="nb-NO" dirty="0"/>
              <a:t>-planlagt hørings-</a:t>
            </a:r>
            <a:r>
              <a:rPr lang="nb-NO" dirty="0" err="1"/>
              <a:t>webinar</a:t>
            </a:r>
            <a:r>
              <a:rPr lang="nb-NO" dirty="0"/>
              <a:t> den 8.april </a:t>
            </a:r>
          </a:p>
          <a:p>
            <a:pPr marL="0" indent="0">
              <a:buNone/>
            </a:pPr>
            <a:r>
              <a:rPr lang="nb-NO" dirty="0"/>
              <a:t>-info sendes ut sammen med høringsbrevet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646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57E7D-F743-40C6-8C43-74B0F983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Planlagte høringer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83005-0A62-40E9-AD72-6EAAAD984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48917"/>
            <a:ext cx="10515600" cy="3594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Fylkesvegprogrammet for fylkesveger 2022-25(27) </a:t>
            </a:r>
          </a:p>
          <a:p>
            <a:pPr marL="0" indent="0">
              <a:buNone/>
            </a:pPr>
            <a:r>
              <a:rPr lang="nb-NO" b="1" dirty="0"/>
              <a:t>-</a:t>
            </a:r>
            <a:r>
              <a:rPr lang="nb-NO" dirty="0"/>
              <a:t>orientering er tilbudt</a:t>
            </a:r>
          </a:p>
          <a:p>
            <a:pPr marL="0" indent="0">
              <a:buNone/>
            </a:pPr>
            <a:r>
              <a:rPr lang="nb-NO" dirty="0"/>
              <a:t>-høringsfrist 22.mai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246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57E7D-F743-40C6-8C43-74B0F983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Planlagte høringer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83005-0A62-40E9-AD72-6EAAAD984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48917"/>
            <a:ext cx="10515600" cy="3594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Voksnes læring </a:t>
            </a:r>
          </a:p>
          <a:p>
            <a:pPr marL="0" indent="0">
              <a:buNone/>
            </a:pPr>
            <a:r>
              <a:rPr lang="nb-NO" dirty="0"/>
              <a:t>-høringsfrist 28.april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EA15C6D-18FB-4BBE-AEC8-0583CC5A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26" y="1789070"/>
            <a:ext cx="5151974" cy="3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57E7D-F743-40C6-8C43-74B0F98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22"/>
            <a:ext cx="10515600" cy="1185619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Planlagte høringer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83005-0A62-40E9-AD72-6EAAAD984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48917"/>
            <a:ext cx="10515600" cy="3594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Kulturstrategien	</a:t>
            </a:r>
            <a:r>
              <a:rPr lang="nb-NO" dirty="0"/>
              <a:t>				</a:t>
            </a:r>
          </a:p>
          <a:p>
            <a:pPr marL="0" indent="0">
              <a:buNone/>
            </a:pPr>
            <a:r>
              <a:rPr lang="nb-NO" dirty="0"/>
              <a:t>-er under utarbeidelse</a:t>
            </a:r>
          </a:p>
          <a:p>
            <a:pPr marL="0" indent="0">
              <a:buNone/>
            </a:pPr>
            <a:r>
              <a:rPr lang="nb-NO" dirty="0"/>
              <a:t>-</a:t>
            </a:r>
            <a:r>
              <a:rPr lang="nb-NO" dirty="0" err="1"/>
              <a:t>innspillsmøter</a:t>
            </a:r>
            <a:r>
              <a:rPr lang="nb-NO" dirty="0"/>
              <a:t> avholdt</a:t>
            </a:r>
          </a:p>
          <a:p>
            <a:pPr marL="0" indent="0">
              <a:buNone/>
            </a:pPr>
            <a:r>
              <a:rPr lang="nb-NO" dirty="0"/>
              <a:t>-dialog med regionrådsadministrasjonen om påkobling av regionene</a:t>
            </a:r>
          </a:p>
          <a:p>
            <a:pPr marL="0" indent="0">
              <a:buNone/>
            </a:pPr>
            <a:r>
              <a:rPr lang="nb-NO" dirty="0"/>
              <a:t>-planlagt høring juni - august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8C07FC0-F70B-4B9C-AA8B-9D55949B2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36" y="1263111"/>
            <a:ext cx="5118121" cy="29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0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57E7D-F743-40C6-8C43-74B0F983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Planlagte høringer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83005-0A62-40E9-AD72-6EAAAD984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6539"/>
            <a:ext cx="10515600" cy="4197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Mobilitetsstrategi for Innlandet</a:t>
            </a:r>
          </a:p>
          <a:p>
            <a:pPr lvl="0"/>
            <a:r>
              <a:rPr lang="nb-NO" dirty="0">
                <a:solidFill>
                  <a:srgbClr val="000000"/>
                </a:solidFill>
              </a:rPr>
              <a:t>Fylkesutvalget behandler saken 11.mai</a:t>
            </a:r>
          </a:p>
          <a:p>
            <a:pPr lvl="0"/>
            <a:r>
              <a:rPr lang="nb-NO" dirty="0">
                <a:solidFill>
                  <a:srgbClr val="000000"/>
                </a:solidFill>
              </a:rPr>
              <a:t>Høring i minimum 6 uker</a:t>
            </a:r>
          </a:p>
          <a:p>
            <a:pPr lvl="0"/>
            <a:r>
              <a:rPr lang="nb-NO" dirty="0">
                <a:solidFill>
                  <a:srgbClr val="000000"/>
                </a:solidFill>
              </a:rPr>
              <a:t>Kommuner, organisasjoner, nabofylker og statlige transportetater </a:t>
            </a:r>
          </a:p>
          <a:p>
            <a:pPr lvl="0"/>
            <a:r>
              <a:rPr lang="nb-NO" dirty="0">
                <a:solidFill>
                  <a:srgbClr val="000000"/>
                </a:solidFill>
              </a:rPr>
              <a:t>Endelig behandling i fylkestinget i høst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23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07F652-383F-4760-9BF3-15B3B69C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464"/>
            <a:ext cx="10515600" cy="1418095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buClr>
                <a:srgbClr val="00574F"/>
              </a:buClr>
              <a:buSzPct val="130000"/>
              <a:defRPr/>
            </a:pPr>
            <a:r>
              <a:rPr lang="nb-NO" sz="3200" dirty="0"/>
              <a:t>Mobilitetsstrategiens utkast til visjon: </a:t>
            </a:r>
            <a:r>
              <a:rPr lang="nb-NO" sz="3200" i="1" dirty="0"/>
              <a:t>I Innlandet skal alle kunne reise bærekraftig, trygt og effektivt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7A7D99-372D-4A71-807F-DD0C8E523D7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293749"/>
            <a:ext cx="5120951" cy="34948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nb-NO" sz="2600" b="1" dirty="0">
                <a:solidFill>
                  <a:schemeClr val="accent1">
                    <a:lumMod val="50000"/>
                  </a:schemeClr>
                </a:solidFill>
              </a:rPr>
              <a:t>Forslag til mål</a:t>
            </a:r>
          </a:p>
          <a:p>
            <a:pPr lvl="0">
              <a:lnSpc>
                <a:spcPct val="90000"/>
              </a:lnSpc>
            </a:pPr>
            <a:r>
              <a:rPr lang="nb-NO" sz="2600" dirty="0"/>
              <a:t>I Innlandet er det mulig å nå reisemålet uten egen bil </a:t>
            </a:r>
          </a:p>
          <a:p>
            <a:pPr lvl="0">
              <a:lnSpc>
                <a:spcPct val="90000"/>
              </a:lnSpc>
            </a:pPr>
            <a:r>
              <a:rPr lang="nb-NO" sz="2600" dirty="0"/>
              <a:t>Det er tilrettelagt for gode og sømløse reiser i Innlandet, også på tvers av fylkes- og landegrenser</a:t>
            </a:r>
          </a:p>
          <a:p>
            <a:pPr>
              <a:lnSpc>
                <a:spcPct val="90000"/>
              </a:lnSpc>
            </a:pPr>
            <a:r>
              <a:rPr lang="nb-NO" sz="2600" dirty="0">
                <a:latin typeface="Roboto"/>
                <a:cs typeface="Arial"/>
              </a:rPr>
              <a:t>Klima- og miljøbelastningene forårsaket av mobilitet er   vesentlig redusert</a:t>
            </a:r>
            <a:endParaRPr lang="nb-NO" sz="2600" dirty="0"/>
          </a:p>
          <a:p>
            <a:pPr>
              <a:lnSpc>
                <a:spcPct val="90000"/>
              </a:lnSpc>
            </a:pPr>
            <a:endParaRPr lang="nb-NO" sz="2600" dirty="0"/>
          </a:p>
          <a:p>
            <a:pPr>
              <a:lnSpc>
                <a:spcPct val="90000"/>
              </a:lnSpc>
            </a:pPr>
            <a:endParaRPr lang="nb-NO" sz="2600" dirty="0"/>
          </a:p>
        </p:txBody>
      </p:sp>
      <p:pic>
        <p:nvPicPr>
          <p:cNvPr id="7170" name="Picture 2" descr="Innlandet – Wikipedia">
            <a:extLst>
              <a:ext uri="{FF2B5EF4-FFF2-40B4-BE49-F238E27FC236}">
                <a16:creationId xmlns:a16="http://schemas.microsoft.com/office/drawing/2014/main" id="{C89D19F1-533E-49D7-8DEB-4EE4336CA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88" y="2454746"/>
            <a:ext cx="2896069" cy="28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66604"/>
      </p:ext>
    </p:extLst>
  </p:cSld>
  <p:clrMapOvr>
    <a:masterClrMapping/>
  </p:clrMapOvr>
</p:sld>
</file>

<file path=ppt/theme/theme1.xml><?xml version="1.0" encoding="utf-8"?>
<a:theme xmlns:a="http://schemas.openxmlformats.org/drawingml/2006/main" name="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landet-fylkeskommune-PowerPoint-mal.potm" id="{B48461B3-6F65-45C2-A286-383590C09168}" vid="{EBD357B4-30E9-4742-AEAD-7221BAFA1C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B42D47B92CA4381AEDDC5EFA5ABFA" ma:contentTypeVersion="13" ma:contentTypeDescription="Create a new document." ma:contentTypeScope="" ma:versionID="d14a98d274e4119c9561780ff4dcc9eb">
  <xsd:schema xmlns:xsd="http://www.w3.org/2001/XMLSchema" xmlns:xs="http://www.w3.org/2001/XMLSchema" xmlns:p="http://schemas.microsoft.com/office/2006/metadata/properties" xmlns:ns3="a2dd7bf4-8171-4c90-8c7a-15124da783d7" xmlns:ns4="a858f4e3-76a4-46f5-9cf6-ae8553868432" targetNamespace="http://schemas.microsoft.com/office/2006/metadata/properties" ma:root="true" ma:fieldsID="170e042b643adcbd4464ef22dbb6bd0f" ns3:_="" ns4:_="">
    <xsd:import namespace="a2dd7bf4-8171-4c90-8c7a-15124da783d7"/>
    <xsd:import namespace="a858f4e3-76a4-46f5-9cf6-ae85538684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d7bf4-8171-4c90-8c7a-15124da78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8f4e3-76a4-46f5-9cf6-ae855386843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B4B04-C5EB-49DF-9088-5D392C1C3C8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858f4e3-76a4-46f5-9cf6-ae8553868432"/>
    <ds:schemaRef ds:uri="http://schemas.openxmlformats.org/package/2006/metadata/core-properties"/>
    <ds:schemaRef ds:uri="a2dd7bf4-8171-4c90-8c7a-15124da783d7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B4EC039-D542-44E7-BF38-FE3E8BA59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d7bf4-8171-4c90-8c7a-15124da783d7"/>
    <ds:schemaRef ds:uri="a858f4e3-76a4-46f5-9cf6-ae85538684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B12715-FBD8-4931-B46F-72CC157444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7250</TotalTime>
  <Words>334</Words>
  <Application>Microsoft Office PowerPoint</Application>
  <PresentationFormat>Widescreen</PresentationFormat>
  <Paragraphs>51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Innlandet fylkeskommune ppt mal V4</vt:lpstr>
      <vt:lpstr>Informasjon til regionrådene fra Innlandet fylkeskommune  april 2021</vt:lpstr>
      <vt:lpstr>INNspirator</vt:lpstr>
      <vt:lpstr>Bredbåndsatsing 2021åndsatsing 2021</vt:lpstr>
      <vt:lpstr>Planlagte høringer</vt:lpstr>
      <vt:lpstr>Planlagte høringer</vt:lpstr>
      <vt:lpstr>Planlagte høringer</vt:lpstr>
      <vt:lpstr>Planlagte høringer</vt:lpstr>
      <vt:lpstr>Planlagte høringer</vt:lpstr>
      <vt:lpstr>Mobilitetsstrategiens utkast til visjon: I Innlandet skal alle kunne reise bærekraftig, trygt og effektivt</vt:lpstr>
      <vt:lpstr>Hva består mobilitetsstrategien av?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 til Gjøvikregionen 22.mars 2021 fra Innlandet fylkeskommune</dc:title>
  <dc:creator>Sveipe, Anne Marie</dc:creator>
  <cp:lastModifiedBy>Sveipe, Anne Marie</cp:lastModifiedBy>
  <cp:revision>13</cp:revision>
  <dcterms:created xsi:type="dcterms:W3CDTF">2021-03-19T06:25:46Z</dcterms:created>
  <dcterms:modified xsi:type="dcterms:W3CDTF">2021-04-06T05:39:14Z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0x0101003DDB42D47B92CA4381AEDDC5EFA5ABFA</vt:lpwstr>
  </property>
</Properties>
</file>